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AC7D5A30-A2C6-4807-BC78-A672F04F2263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6DED276F-DAC3-4522-A87F-67074DC512A7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良い意見、悪い意見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良い意見、悪い意見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まずは受け入れる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褒められたらありがとうございます。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非難されたら、貴重なご意見ありがとうございます。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改善につとめます。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どちらの意見も、決めるのは『自分じゃない』。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15560"/>
            <a:ext cx="9360000" cy="606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良い意見、悪い意見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342a06"/>
                </a:solidFill>
                <a:latin typeface="Arial"/>
              </a:rPr>
              <a:t>  </a:t>
            </a: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どちらも、『そういう瞬間があった。』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『そう思われるような行動、言動があった』という事実のみ。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『お前はこういう人間だ』『一生こうなんだ』では無い。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『イイ奴、嫌なヤツ』とか、居なくて、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『そういう瞬間がある。人間だから当然』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『そう思われるような接し方をする相手がいる。当たり前』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342a06"/>
                </a:solidFill>
                <a:latin typeface="Arial"/>
              </a:rPr>
              <a:t>　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>
                <p:childTnLst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15560"/>
            <a:ext cx="9360000" cy="606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良い意見、悪い意見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180000" y="900000"/>
            <a:ext cx="9720000" cy="414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常に感情が浮動しない人間居ない。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誰に対しても同じような接し方が出来る人間は居ない。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『相手にとっては、その時の印象しかない』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『普段は、こうじゃないんですよ』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『僕と接する時は、そんな事無いですよ』　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　知らん。そんなもん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7" dur="indefinite" restart="never" nodeType="tmRoot">
          <p:childTnLst>
            <p:seq>
              <p:cTn id="58" dur="indefinite" nodeType="mainSeq">
                <p:childTnLst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15560"/>
            <a:ext cx="9360000" cy="606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良い意見、悪い意見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180000" y="900000"/>
            <a:ext cx="9540000" cy="39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逆に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『イヤイヤ、アイツ、メッチャやな奴やで』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『しかもクソ程無能やで』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ソレも知らん。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お前の方に問題があるんちゃうん</a:t>
            </a:r>
            <a:r>
              <a:rPr b="0" lang="en-US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?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居ない所でネガキャンやる時点で、まずもって、目の前に居る俺の印象は下げてるからな。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自覚ねーだろうけどさ。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" dur="indefinite" restart="never" nodeType="tmRoot">
          <p:childTnLst>
            <p:seq>
              <p:cTn id="84" dur="indefinite" nodeType="mainSeq">
                <p:childTnLst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15560"/>
            <a:ext cx="9360000" cy="606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良い意見、悪い意見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180000" y="900000"/>
            <a:ext cx="9720000" cy="414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【メイン】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良い意見、悪い意見ともに、『受け入れる』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自分の行動の結果。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人から見たら、そういう風に思われる行動だった。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主観とか知らん。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『自分としては、こういうつもりだった』</a:t>
            </a: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知らん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『批判的な意見に対して、反発しても、成長しない』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『ああ、確かに当てはまる節はあるな。』が、はじめの一歩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そもそも、自覚すら出来ていないようなら、かなり危険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3" dur="indefinite" restart="never" nodeType="tmRoot">
          <p:childTnLst>
            <p:seq>
              <p:cTn id="114" dur="indefinite" nodeType="mainSeq">
                <p:childTnLst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15560"/>
            <a:ext cx="9360000" cy="606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良い意見、悪い意見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80000" y="900000"/>
            <a:ext cx="9720000" cy="414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【まとめ】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まずは、良い意見、悪い意見を受け入れる。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全ての評価は、『自分じゃない人が決める』ことを意識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評価は、『瞬間的な行動の結果』に対するものであり、『恒久的なもの』ではない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あくまで、『その時に接した』、『その相手の感想』であり、自分自身ではない。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その上で、『なるほど、そう思われるのか。』『確かに、逆の立場なら、そう思う』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良い意見は継続、悪い意見は改善。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『行動』の結果で、良い意見、悪い意見が出る。見えなきゃ何も言われない。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改めて言う。『お前がどう思うとかどうでもいい。主役は相手だ』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 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7" dur="indefinite" restart="never" nodeType="tmRoot">
          <p:childTnLst>
            <p:seq>
              <p:cTn id="148" dur="indefinite" nodeType="mainSeq">
                <p:childTnLst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良い意見、悪い意見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2021-08-01T21:44:31Z</dcterms:modified>
  <cp:revision>16</cp:revision>
  <dc:subject/>
  <dc:title>Blue Curve</dc:title>
</cp:coreProperties>
</file>