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heme/theme2.xml" ContentType="application/vnd.openxmlformats-officedocument.theme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_rels/slideLayout2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 flipH="1" flipV="1">
            <a:off x="0" y="4500000"/>
            <a:ext cx="10080000" cy="1170000"/>
          </a:xfrm>
          <a:prstGeom prst="flowChartDocumen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 fontScale="49000"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" name="TextShape 4"/>
          <p:cNvSpPr txBox="1"/>
          <p:nvPr/>
        </p:nvSpPr>
        <p:spPr>
          <a:xfrm>
            <a:off x="36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TextShape 5"/>
          <p:cNvSpPr txBox="1"/>
          <p:nvPr/>
        </p:nvSpPr>
        <p:spPr>
          <a:xfrm>
            <a:off x="3420000" y="5220000"/>
            <a:ext cx="32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Shape 6"/>
          <p:cNvSpPr txBox="1"/>
          <p:nvPr/>
        </p:nvSpPr>
        <p:spPr>
          <a:xfrm>
            <a:off x="738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r"/>
            <a:fld id="{7C4DB915-7BCE-4B39-A99D-41CE86879CD1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0"/>
            <a:ext cx="10076760" cy="7200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3" name="CustomShape 2"/>
          <p:cNvSpPr/>
          <p:nvPr/>
        </p:nvSpPr>
        <p:spPr>
          <a:xfrm>
            <a:off x="3240" y="5040000"/>
            <a:ext cx="10076760" cy="6314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4" name="PlaceHolder 3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ffffff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/>
          </p:nvPr>
        </p:nvSpPr>
        <p:spPr>
          <a:xfrm>
            <a:off x="36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ftr"/>
          </p:nvPr>
        </p:nvSpPr>
        <p:spPr>
          <a:xfrm>
            <a:off x="3420000" y="5220000"/>
            <a:ext cx="32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sldNum"/>
          </p:nvPr>
        </p:nvSpPr>
        <p:spPr>
          <a:xfrm>
            <a:off x="738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BC78AB41-BBA7-430A-BD55-DAA2CE97D4F6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0" y="1620000"/>
            <a:ext cx="9000000" cy="10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3300" spc="-1" strike="noStrike">
                <a:solidFill>
                  <a:srgbClr val="dd4100"/>
                </a:solidFill>
                <a:latin typeface="Arial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タクミくん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タクミくん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【タクミくんという存在】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・基本的に好印象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・何故か好ましい印象を持たれている。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・いつか、どこか出ゆっくり喋る機会でも。。。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・歳上のオッサンらしく、『人生』とやらでも語ってやるか。と考えた時に伝えたいこと。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タクミくん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【伝えたいこと】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人生ってやつを。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ちょっとだけ長く生きてる。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色々あるけど、楽しいぜ。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何があっても、『考える事』、『アウトプットする事』、『経験』にする事。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だから、今の自分がある。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現役で入っていたら、今と同じ感覚での学生生活では無かった。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良いとか、悪いとかじゃなくて。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捉え方は『今しかない自分が、どう感じるか。』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相手の立場。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多角的に見る。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『ただ失敗した！チクショー』は、勿体ない。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3" dur="indefinite" restart="never" nodeType="tmRoot">
          <p:childTnLst>
            <p:seq>
              <p:cTn id="24" dur="indefinite" nodeType="mainSeq">
                <p:childTnLst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タクミくん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【人との関わり】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『嫌な奴』じゃなくて、瞬間的に嫌なとき。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解っていれば。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嫌なとき、何かヒントがある。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プラスに出来る。する。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『ケンカや小さな言い争い。ただ、ソレはあくまで、その瞬間だけ。』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『根本的には、嫌いじゃない』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</a:t>
            </a: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6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対</a:t>
            </a: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4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の割合で、「好き」が勝ってるなら、縁を切らなくても。』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自分に原因がある可能性を考える。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7" dur="indefinite" restart="never" nodeType="tmRoot">
          <p:childTnLst>
            <p:seq>
              <p:cTn id="78" dur="indefinite" nodeType="mainSeq">
                <p:childTnLst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タクミくん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【とりえあずの今言える事と、ちょと先の未来】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今、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38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。人生って奴は、割と楽しい。て言えます。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10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年後、今、言った事とは違う事言ってるだろうね。・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ただ、たぶん、楽しいぜ。て言ってるんじゃないかな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過去だって、『時薬』てヤツのおかげで、悪く無かったと思えるし、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『まあ、色々あったから、今、楽しいと思える。。』くらいのモンになる。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まだ、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38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48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とか、想像つくような、つかないような。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ただ、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28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の時なら、思い出せる。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同じように、何にもならない事を、とにかくゴチャゴチャ考えてる奴だった。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どうせ、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48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になっても、ゴチャゴチャ考えてるんだろうね。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タイムカプセルみたいなモン。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『未熟だな』て思うか、『今の俺より立派じゃん』て思うかは、過ごし方次第。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少し楽しみだな。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5" dur="indefinite" restart="never" nodeType="tmRoot">
          <p:childTnLst>
            <p:seq>
              <p:cTn id="116" dur="indefinite" nodeType="mainSeq">
                <p:childTnLst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タクミくん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0" y="722520"/>
            <a:ext cx="1008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2000" spc="-1" strike="noStrike">
                <a:solidFill>
                  <a:srgbClr val="342a06"/>
                </a:solidFill>
                <a:latin typeface="Arial"/>
              </a:rPr>
              <a:t>【君の存在自体が、プラス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最低限、きみに恥じない程度のオッサンにはなっておかないとな。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と思えるから。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20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代中盤から、後半くらいからは、歳下に目を向けて欲しい。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『コイツに情けない姿を見せるのは嫌だな。』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『コイツにがっかりされるような奴にならないようにしよう。』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という気持ちは、力になります。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嫁と子供が居ないから、ソッチの感覚は解らない。スマン。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何かしらプラスなハズ。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捉え方によってプラスにできるハズ。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3" dur="indefinite" restart="never" nodeType="tmRoot">
          <p:childTnLst>
            <p:seq>
              <p:cTn id="174" dur="indefinite" nodeType="mainSeq">
                <p:childTnLst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360000" y="900720"/>
            <a:ext cx="9000000" cy="3599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タクミくん</a:t>
            </a:r>
            <a:br/>
            <a:br/>
            <a:br/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おわり</a:t>
            </a:r>
            <a:endParaRPr b="0" lang="en-US" sz="20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1196</TotalTime>
  <Application>LibreOffice/6.4.6.2$Linux_X86_64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2021-07-24T05:53:39Z</dcterms:created>
  <dc:creator/>
  <dc:description/>
  <dc:language>ja-JP</dc:language>
  <cp:lastModifiedBy/>
  <dcterms:modified xsi:type="dcterms:W3CDTF">2021-08-16T14:20:00Z</dcterms:modified>
  <cp:revision>36</cp:revision>
  <dc:subject/>
  <dc:title>Blue Curve</dc:title>
</cp:coreProperties>
</file>