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EBA3AE65-E5AB-4FC1-BA03-8122C0156BE9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CDA81B75-ECE6-4310-8C32-B7EEB0304CFB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西村病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西村病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【主たる症状】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・「情報が理路整然と整理されている」状態にしたがる。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・「〇〇すべき」思考に囚われる。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・『説明になっていない説明』を嫌う。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・『検討漏れ、考慮漏れ』を嫌う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 イレギュラーを嫌う。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・「ちゃんとしている」状態にしたがる。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且つ、その『ちゃんと』は、主観。。。 </a:t>
            </a:r>
            <a:r>
              <a:rPr b="1" lang="en-US" sz="1500" spc="-1" strike="noStrike">
                <a:solidFill>
                  <a:srgbClr val="c9211e"/>
                </a:solidFill>
                <a:latin typeface="メイリオ"/>
                <a:ea typeface="メイリオ"/>
              </a:rPr>
              <a:t>←コレ、かなり問題です。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・自分のみならず、第三者にも、同様の振る舞いを求める。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・『すべき思考』の弊害で、勝手に自分で追い込まれていく。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西村病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【具体的な被害】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周囲の人間が受ける被害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・窮屈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・メインタスクに割く時間にプラスして、西村対応の時間が発生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・そんなの、どうでもいいじゃん。が通用しない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・余裕がなくなる。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・楽しくない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・ピりついた雰囲気で、気を遣う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本人の悪影響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・過剰な責任感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・追い込まれ、視野が狭くなる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・パフォーマンス低下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・否定的な思考、他者に対する厳しい目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西村病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【良い点もあるんだよ。（注意が必要）】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西村病の人と仕事をした時の注意点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・とかく、スムーズに事が進みます。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・炎上とか、無縁です。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・スケジュール的にも、精神的にも、余裕を持って仕事に臨めます。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・ゴールが明確なため、『今、何をやるべきか』がハッキリしています。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・同じ問題に対して、何日間も頭を悩ます。とか、無いです。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・『時間だけ経ったけど、何も進んでいない』とか無いです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・日々の報連相がしっかりしているのて、コミュニケーションロスによるマイナスは、ほぼ無いです。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・有事の際も、比較的早期のアラートと、解決にまで導くため、『問題を抱えたまま、何日間も停滞』とか、無いです。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・お客様の合意を得た上での、多少のワガママに関しても、融通がききます。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・周囲のプロジェクトと比較して、『なんか余裕あるな』、『順調そうだな』と見られます。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・『自分はちゃんと仕事してる』つもりで、仕事が出来ます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・なんやったら、『自分は優秀だ』くらいの感覚を持ってしまいます。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7" dur="indefinite" restart="never" nodeType="tmRoot">
          <p:childTnLst>
            <p:seq>
              <p:cTn id="98" dur="indefinite" nodeType="mainSeq">
                <p:childTnLst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西村病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【勘違いしてはいけない事】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『自分も西村さんと同じ位の位置に居る』とか、思ってはいけません。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思いがちです。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西村さんと同じ視点に居るつもりで、モノを語りがちです。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今の状況を、自分で作り出したモノとか思いがちです。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同じことが自分でも出来ると勘違いしがちです。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『特別な事はしていない』、『基本的だけど、大切な事』を誠実にやっているだけ。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という言葉を鵜呑みにしがちです。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勘違いしない人も。居ます。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勘違いしない人は、そもそも、自分で自分を律する事が出来る人。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謙虚な人。誠実な人。自身を客観視できる人。相手の都合を考えられる人です。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指導、教育で変化するものではないです。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5" dur="indefinite" restart="never" nodeType="tmRoot">
          <p:childTnLst>
            <p:seq>
              <p:cTn id="156" dur="indefinite" nodeType="mainSeq">
                <p:childTnLst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西村病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2021-08-18T12:48:07Z</dcterms:modified>
  <cp:revision>41</cp:revision>
  <dc:subject/>
  <dc:title>Blue Curve</dc:title>
</cp:coreProperties>
</file>