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87754C-26BB-467F-9C9A-5A6B40DD60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5B8391E-6A08-4AB0-94CA-17DFE55068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FFD116-BE7F-42F3-AFD5-5B0A709D6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A5CB7-7922-4D96-93DC-0F5F9928067A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4C0C4CE-090D-4F69-9036-B9A73A924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92E660-A63F-4FBD-9F23-D8A4D23AE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06EBD-5AB3-496C-9FAB-460309C570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9661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301A07-F879-44A2-A6AB-386E416F2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7C6059E-714A-45E1-B320-04873D604E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BD3586-9033-441D-91DF-1FDEC6CAC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A5CB7-7922-4D96-93DC-0F5F9928067A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F1A6FE-424F-4E34-A1C5-186B6B507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3C7286-A941-4A86-B879-1C93A884E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06EBD-5AB3-496C-9FAB-460309C570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1817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24E0F89-EC36-4CAE-A94D-5D3127DB16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DEB4D53-3CBC-423F-A47E-CF6EFD9E60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722DA4-4DF9-4C1D-9E3C-CDA735D97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A5CB7-7922-4D96-93DC-0F5F9928067A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F2F301-F4ED-4AAF-A9EF-09D4C8D73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65AF6A-3AAC-4984-B70E-23A01B255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06EBD-5AB3-496C-9FAB-460309C570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93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0161BA-4F59-499E-A782-D3F1624D6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2FD975-D7B6-4EDC-A5B8-2290B9A6F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511CF3-D684-40AE-A4B1-F9567A559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A5CB7-7922-4D96-93DC-0F5F9928067A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6905E8-8D06-49AD-AC43-48B00E776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DB4C6D-B243-4281-A5D5-20F97B1AE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06EBD-5AB3-496C-9FAB-460309C570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516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F0B58C-8277-4663-B9A3-414439BC2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1E18448-FA23-4225-9A26-7A589F161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874973-C42C-481B-8744-F00151B20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A5CB7-7922-4D96-93DC-0F5F9928067A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B196D4-F686-4BEA-A148-D620A944D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4FB542-4726-43A4-B87A-298B87435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06EBD-5AB3-496C-9FAB-460309C570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3099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2A3D5E-BEB1-42EC-9DDC-064B07BDF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22467E0-288D-4BE9-BDA9-3ECAEE6D76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3CCBC24-8A37-438A-82F9-1B26B02A77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64007B5-C6D7-45A2-BDFB-BA9FB2848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A5CB7-7922-4D96-93DC-0F5F9928067A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F199600-B038-4106-8597-01B6DFB27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CFAAE9C-A977-42D8-90B0-0A595E288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06EBD-5AB3-496C-9FAB-460309C570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796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121D98-1821-4E4B-B53A-46D2CDB1A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CAE5869-7B90-43E5-9D77-A01D07243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EE3ACEB-44CB-462A-9B7F-5E69D6C1F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5E7E009-AF11-4B9A-BF69-EF8A779A5A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AE832FE-197C-422A-86DB-CC09EF9801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4C48B9B-AB5F-4DD5-B02D-37642FF37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A5CB7-7922-4D96-93DC-0F5F9928067A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D88E722-A486-43EC-8478-42C52A769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DD113C5-41D9-4B18-A956-BF5A161BD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06EBD-5AB3-496C-9FAB-460309C570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99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1A5B2B-3BE2-4FCE-8AA8-F0248F3A0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C0DD4ED-412F-4A72-A567-9C232D05F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A5CB7-7922-4D96-93DC-0F5F9928067A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2C937EE-61A2-4112-AB9F-43B0837EC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3112B90-1B0D-48BB-A214-2E7EAA934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06EBD-5AB3-496C-9FAB-460309C570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328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1A1B78B-FC50-4549-898E-C01963A0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A5CB7-7922-4D96-93DC-0F5F9928067A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68B8F0B-0FBF-4C5F-8E95-32FE0D292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E5466B0-255C-438A-9ABF-A43DAFC1B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06EBD-5AB3-496C-9FAB-460309C570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4067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CBD2E5-2E2A-445C-A34C-5F172F6DC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A180E2F-882D-4DEF-9DB2-5BF04EF34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B4588B9-57D1-47CD-93B5-DA09DD69AE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8333118-6EE5-42B9-AEC0-007FA39A3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A5CB7-7922-4D96-93DC-0F5F9928067A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602C016-C15A-4CCF-80E3-A6543235F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B3A004-C151-4B58-82DE-C029F2499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06EBD-5AB3-496C-9FAB-460309C570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1132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026D55-C9F6-4432-AAAE-EB865E2F0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D293304-7257-414C-B810-755F52C315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15239D0-3634-4EE3-9934-303092DD79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969B70-3798-4FFB-8961-4850D870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A5CB7-7922-4D96-93DC-0F5F9928067A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D873FD4-48AC-4D87-9BA9-4FD5E2B75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2E5638A-ED3E-48CD-A65B-5A94B5091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06EBD-5AB3-496C-9FAB-460309C570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3642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E1526CA-6A0B-4DB0-96B7-90147FA02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E9F8F13-9F32-43A7-93C8-063771F233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A44417-5644-413B-8288-5547FC0098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A5CB7-7922-4D96-93DC-0F5F9928067A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5A5169-A36E-4E5E-9700-42EAC2AF70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D579CF-49B4-46A1-A72F-FF3B79FE9D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06EBD-5AB3-496C-9FAB-460309C570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03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388F81-4FA4-4969-B674-2DF6143255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面談と自己成長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28C76BD-0A56-4B33-92F1-25EB1A99E9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面談と、その後の自己成長までの変遷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思考プロセスや、今後に生かすための方策</a:t>
            </a:r>
          </a:p>
        </p:txBody>
      </p:sp>
    </p:spTree>
    <p:extLst>
      <p:ext uri="{BB962C8B-B14F-4D97-AF65-F5344CB8AC3E}">
        <p14:creationId xmlns:p14="http://schemas.microsoft.com/office/powerpoint/2010/main" val="289792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388F81-4FA4-4969-B674-2DF614325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360000"/>
            <a:ext cx="10800000" cy="1080000"/>
          </a:xfrm>
        </p:spPr>
        <p:txBody>
          <a:bodyPr/>
          <a:lstStyle/>
          <a:p>
            <a:pPr algn="l"/>
            <a:r>
              <a:rPr lang="en-US" altLang="ja-JP" dirty="0"/>
              <a:t>【</a:t>
            </a:r>
            <a:r>
              <a:rPr lang="ja-JP" altLang="en-US" dirty="0"/>
              <a:t>最終結論</a:t>
            </a:r>
            <a:r>
              <a:rPr lang="en-US" altLang="ja-JP" dirty="0"/>
              <a:t>】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28C76BD-0A56-4B33-92F1-25EB1A99E9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0000" y="1439999"/>
            <a:ext cx="10800000" cy="5040000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ja-JP" altLang="en-US" dirty="0"/>
              <a:t>事象に対して、考察し、アウトプットする習慣が身についていると、</a:t>
            </a:r>
          </a:p>
          <a:p>
            <a:pPr algn="l"/>
            <a:r>
              <a:rPr lang="ja-JP" altLang="en-US" dirty="0"/>
              <a:t>成長に繋がる。</a:t>
            </a:r>
            <a:endParaRPr lang="en-US" altLang="ja-JP" dirty="0"/>
          </a:p>
          <a:p>
            <a:pPr algn="l"/>
            <a:r>
              <a:rPr lang="ja-JP" altLang="en-US" dirty="0"/>
              <a:t>面談がきっかけではあったが、何にでも応用は可能。</a:t>
            </a:r>
            <a:endParaRPr lang="en-US" altLang="ja-JP" dirty="0"/>
          </a:p>
          <a:p>
            <a:pPr algn="l"/>
            <a:r>
              <a:rPr lang="ja-JP" altLang="en-US" dirty="0"/>
              <a:t>日々の思考とアウトプットの蓄積が、大きな差となり、自分に返ってくる。</a:t>
            </a:r>
            <a:endParaRPr lang="en-US" altLang="ja-JP" dirty="0"/>
          </a:p>
          <a:p>
            <a:pPr algn="l"/>
            <a:r>
              <a:rPr lang="ja-JP" altLang="en-US" dirty="0"/>
              <a:t>第３者に読ませる事まで意識できていれば、より</a:t>
            </a:r>
            <a:r>
              <a:rPr lang="en-US" altLang="ja-JP" dirty="0"/>
              <a:t>Good</a:t>
            </a:r>
            <a:r>
              <a:rPr lang="ja-JP" altLang="en-US" dirty="0" err="1"/>
              <a:t>。</a:t>
            </a:r>
            <a:r>
              <a:rPr lang="ja-JP" altLang="en-US"/>
              <a:t>あれ！？結局日報って事！？</a:t>
            </a:r>
            <a:endParaRPr lang="en-US" altLang="ja-JP"/>
          </a:p>
          <a:p>
            <a:pPr algn="l"/>
            <a:endParaRPr lang="ja-JP" altLang="en-US" dirty="0"/>
          </a:p>
          <a:p>
            <a:pPr algn="l"/>
            <a:r>
              <a:rPr lang="ja-JP" altLang="en-US" dirty="0"/>
              <a:t>客観的に見て、</a:t>
            </a:r>
          </a:p>
          <a:p>
            <a:pPr algn="l"/>
            <a:r>
              <a:rPr lang="en-US" altLang="ja-JP" dirty="0"/>
              <a:t>『</a:t>
            </a:r>
            <a:r>
              <a:rPr lang="ja-JP" altLang="en-US" dirty="0"/>
              <a:t>コイツ、Ｘ年前から、変わってねーな</a:t>
            </a:r>
            <a:r>
              <a:rPr lang="en-US" altLang="ja-JP" dirty="0"/>
              <a:t>』</a:t>
            </a:r>
          </a:p>
          <a:p>
            <a:pPr algn="l"/>
            <a:r>
              <a:rPr lang="en-US" altLang="ja-JP" dirty="0"/>
              <a:t>『</a:t>
            </a:r>
            <a:r>
              <a:rPr lang="ja-JP" altLang="en-US" dirty="0"/>
              <a:t>何年たっても、同じ事指摘されて</a:t>
            </a:r>
            <a:r>
              <a:rPr lang="ja-JP" altLang="en-US" dirty="0" err="1"/>
              <a:t>っ</a:t>
            </a:r>
            <a:r>
              <a:rPr lang="ja-JP" altLang="en-US" dirty="0"/>
              <a:t>けど、どういうつもりなのかな？</a:t>
            </a:r>
            <a:r>
              <a:rPr lang="en-US" altLang="ja-JP" dirty="0"/>
              <a:t>』</a:t>
            </a:r>
          </a:p>
          <a:p>
            <a:pPr algn="l"/>
            <a:r>
              <a:rPr lang="en-US" altLang="ja-JP" dirty="0"/>
              <a:t>『</a:t>
            </a:r>
            <a:r>
              <a:rPr lang="ja-JP" altLang="en-US" dirty="0"/>
              <a:t>若いうちは良くても</a:t>
            </a:r>
            <a:r>
              <a:rPr lang="ja-JP" altLang="en-US" dirty="0" err="1"/>
              <a:t>。。。、</a:t>
            </a:r>
            <a:r>
              <a:rPr lang="ja-JP" altLang="en-US" dirty="0"/>
              <a:t>イヤ、若いのにコレって事は、もう先ねーな。</a:t>
            </a:r>
            <a:r>
              <a:rPr lang="en-US" altLang="ja-JP" dirty="0"/>
              <a:t>』</a:t>
            </a:r>
          </a:p>
          <a:p>
            <a:pPr algn="l"/>
            <a:r>
              <a:rPr lang="ja-JP" altLang="en-US" dirty="0"/>
              <a:t>という人間は、おそらく、思考、自己反省、アウトプット、どれも足りていない。</a:t>
            </a:r>
          </a:p>
          <a:p>
            <a:pPr algn="l"/>
            <a:endParaRPr lang="ja-JP" altLang="en-US" dirty="0"/>
          </a:p>
          <a:p>
            <a:pPr algn="l"/>
            <a:r>
              <a:rPr lang="ja-JP" altLang="en-US" dirty="0"/>
              <a:t>自身を客観視できておらず、あらゆる経験を、ただの事実としてのみ、捉え、自己の成長の糧にしていない。‘（成功も失敗も。）というのは、シンプルに、勿体ない。</a:t>
            </a:r>
            <a:endParaRPr lang="en-US" altLang="ja-JP" dirty="0"/>
          </a:p>
          <a:p>
            <a:pPr algn="l"/>
            <a:r>
              <a:rPr lang="ja-JP" altLang="en-US" dirty="0"/>
              <a:t>また、その気付きを、自発的に出来る人間は少ない。</a:t>
            </a:r>
          </a:p>
          <a:p>
            <a:pPr algn="l"/>
            <a:endParaRPr lang="ja-JP" altLang="en-US" dirty="0"/>
          </a:p>
          <a:p>
            <a:pPr algn="l"/>
            <a:r>
              <a:rPr lang="ja-JP" altLang="en-US" dirty="0"/>
              <a:t>思い返すと、</a:t>
            </a:r>
            <a:r>
              <a:rPr lang="en-US" altLang="ja-JP" dirty="0"/>
              <a:t>20</a:t>
            </a:r>
            <a:r>
              <a:rPr lang="ja-JP" altLang="en-US" dirty="0"/>
              <a:t>代前半の頃から、自発的にこういったアウトプットできている優秀な奴がいた。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2446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388F81-4FA4-4969-B674-2DF614325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360000"/>
            <a:ext cx="10800000" cy="1080000"/>
          </a:xfrm>
        </p:spPr>
        <p:txBody>
          <a:bodyPr/>
          <a:lstStyle/>
          <a:p>
            <a:pPr algn="l"/>
            <a:r>
              <a:rPr kumimoji="1" lang="ja-JP" altLang="en-US" dirty="0"/>
              <a:t>＜概要＞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28C76BD-0A56-4B33-92F1-25EB1A99E9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0000" y="1439999"/>
            <a:ext cx="10800000" cy="5040000"/>
          </a:xfrm>
        </p:spPr>
        <p:txBody>
          <a:bodyPr/>
          <a:lstStyle/>
          <a:p>
            <a:pPr algn="l"/>
            <a:r>
              <a:rPr kumimoji="1" lang="ja-JP" altLang="en-US" dirty="0"/>
              <a:t>・　面談後の、結果を受けてから、考察に至るまでを紹介</a:t>
            </a:r>
            <a:endParaRPr kumimoji="1" lang="en-US" altLang="ja-JP" dirty="0"/>
          </a:p>
          <a:p>
            <a:pPr algn="l"/>
            <a:endParaRPr lang="en-US" altLang="ja-JP" dirty="0"/>
          </a:p>
          <a:p>
            <a:pPr algn="l"/>
            <a:r>
              <a:rPr lang="ja-JP" altLang="en-US" dirty="0"/>
              <a:t>・　時間の経過とともに、思考や感情がどう変遷していくのかを記載</a:t>
            </a:r>
            <a:endParaRPr lang="en-US" altLang="ja-JP" dirty="0"/>
          </a:p>
          <a:p>
            <a:pPr algn="l"/>
            <a:endParaRPr kumimoji="1" lang="en-US" altLang="ja-JP" dirty="0"/>
          </a:p>
          <a:p>
            <a:pPr algn="l"/>
            <a:r>
              <a:rPr kumimoji="1" lang="ja-JP" altLang="en-US" dirty="0"/>
              <a:t>・　以下の３つの対象に対する、思考の変遷を時系列に沿って紹介していく</a:t>
            </a:r>
            <a:endParaRPr lang="en-US" altLang="ja-JP" dirty="0"/>
          </a:p>
          <a:p>
            <a:pPr algn="l"/>
            <a:r>
              <a:rPr lang="ja-JP" altLang="en-US" dirty="0"/>
              <a:t>　　１　自身に対する思考　　　　　　　　　（以降、</a:t>
            </a:r>
            <a:r>
              <a:rPr lang="en-US" altLang="ja-JP" dirty="0"/>
              <a:t>『</a:t>
            </a:r>
            <a:r>
              <a:rPr lang="ja-JP" altLang="en-US" dirty="0"/>
              <a:t>自身</a:t>
            </a:r>
            <a:r>
              <a:rPr lang="en-US" altLang="ja-JP" dirty="0"/>
              <a:t>』</a:t>
            </a:r>
            <a:r>
              <a:rPr lang="ja-JP" altLang="en-US" dirty="0"/>
              <a:t>と表記）</a:t>
            </a:r>
            <a:endParaRPr lang="en-US" altLang="ja-JP" dirty="0"/>
          </a:p>
          <a:p>
            <a:pPr algn="l"/>
            <a:r>
              <a:rPr lang="ja-JP" altLang="en-US" dirty="0"/>
              <a:t>　　２　面談先に対する思考　　　　　　　　（以降、</a:t>
            </a:r>
            <a:r>
              <a:rPr lang="en-US" altLang="ja-JP" dirty="0"/>
              <a:t>『</a:t>
            </a:r>
            <a:r>
              <a:rPr lang="ja-JP" altLang="en-US" dirty="0"/>
              <a:t>面談先</a:t>
            </a:r>
            <a:r>
              <a:rPr lang="en-US" altLang="ja-JP" dirty="0"/>
              <a:t>』</a:t>
            </a:r>
            <a:r>
              <a:rPr lang="ja-JP" altLang="en-US" dirty="0"/>
              <a:t>と表記）</a:t>
            </a:r>
            <a:endParaRPr lang="en-US" altLang="ja-JP" dirty="0"/>
          </a:p>
          <a:p>
            <a:pPr algn="l"/>
            <a:r>
              <a:rPr lang="ja-JP" altLang="en-US" dirty="0"/>
              <a:t>　　３　一緒に面談を受けた人間に対する思考（以降、</a:t>
            </a:r>
            <a:r>
              <a:rPr lang="en-US" altLang="ja-JP" dirty="0"/>
              <a:t>『</a:t>
            </a:r>
            <a:r>
              <a:rPr lang="ja-JP" altLang="en-US" dirty="0"/>
              <a:t>競合</a:t>
            </a:r>
            <a:r>
              <a:rPr lang="en-US" altLang="ja-JP" dirty="0"/>
              <a:t>』</a:t>
            </a:r>
            <a:r>
              <a:rPr lang="ja-JP" altLang="en-US" dirty="0"/>
              <a:t>と表記）</a:t>
            </a:r>
            <a:endParaRPr kumimoji="1" lang="en-US" altLang="ja-JP" dirty="0"/>
          </a:p>
          <a:p>
            <a:pPr algn="l"/>
            <a:endParaRPr kumimoji="1" lang="en-US" altLang="ja-JP" dirty="0"/>
          </a:p>
          <a:p>
            <a:pPr algn="l"/>
            <a:r>
              <a:rPr kumimoji="1" lang="ja-JP" altLang="en-US" dirty="0"/>
              <a:t>・時間の経過は、</a:t>
            </a:r>
            <a:r>
              <a:rPr kumimoji="1" lang="en-US" altLang="ja-JP" dirty="0"/>
              <a:t>『</a:t>
            </a:r>
            <a:r>
              <a:rPr kumimoji="1" lang="ja-JP" altLang="en-US" dirty="0"/>
              <a:t>直後</a:t>
            </a:r>
            <a:r>
              <a:rPr kumimoji="1" lang="en-US" altLang="ja-JP" dirty="0"/>
              <a:t>』</a:t>
            </a:r>
            <a:r>
              <a:rPr kumimoji="1" lang="ja-JP" altLang="en-US" dirty="0" err="1"/>
              <a:t>、</a:t>
            </a:r>
            <a:r>
              <a:rPr kumimoji="1" lang="en-US" altLang="ja-JP" dirty="0"/>
              <a:t>『</a:t>
            </a:r>
            <a:r>
              <a:rPr kumimoji="1" lang="ja-JP" altLang="en-US" dirty="0"/>
              <a:t>１日後</a:t>
            </a:r>
            <a:r>
              <a:rPr kumimoji="1" lang="en-US" altLang="ja-JP" dirty="0"/>
              <a:t>』</a:t>
            </a:r>
            <a:r>
              <a:rPr kumimoji="1" lang="ja-JP" altLang="en-US" dirty="0" err="1"/>
              <a:t>、</a:t>
            </a:r>
            <a:r>
              <a:rPr kumimoji="1" lang="en-US" altLang="ja-JP" dirty="0"/>
              <a:t>『</a:t>
            </a:r>
            <a:r>
              <a:rPr kumimoji="1" lang="ja-JP" altLang="en-US" dirty="0"/>
              <a:t>３日後</a:t>
            </a:r>
            <a:r>
              <a:rPr kumimoji="1" lang="en-US" altLang="ja-JP" dirty="0"/>
              <a:t>』</a:t>
            </a:r>
            <a:r>
              <a:rPr kumimoji="1" lang="ja-JP" altLang="en-US" dirty="0" err="1"/>
              <a:t>、</a:t>
            </a:r>
            <a:r>
              <a:rPr kumimoji="1" lang="en-US" altLang="ja-JP" dirty="0"/>
              <a:t>『</a:t>
            </a:r>
            <a:r>
              <a:rPr kumimoji="1" lang="ja-JP" altLang="en-US" dirty="0"/>
              <a:t>１週間後</a:t>
            </a:r>
            <a:r>
              <a:rPr kumimoji="1" lang="en-US" altLang="ja-JP" dirty="0"/>
              <a:t>』</a:t>
            </a:r>
            <a:r>
              <a:rPr kumimoji="1" lang="ja-JP" altLang="en-US" dirty="0"/>
              <a:t>の４</a:t>
            </a:r>
            <a:endParaRPr kumimoji="1" lang="en-US" altLang="ja-JP" dirty="0"/>
          </a:p>
          <a:p>
            <a:pPr algn="l"/>
            <a:r>
              <a:rPr lang="ja-JP" altLang="en-US" dirty="0"/>
              <a:t>　</a:t>
            </a:r>
            <a:r>
              <a:rPr kumimoji="1" lang="ja-JP" altLang="en-US" dirty="0" err="1"/>
              <a:t>つに</a:t>
            </a:r>
            <a:r>
              <a:rPr kumimoji="1" lang="ja-JP" altLang="en-US" dirty="0"/>
              <a:t>分けて記載する。</a:t>
            </a:r>
          </a:p>
        </p:txBody>
      </p:sp>
    </p:spTree>
    <p:extLst>
      <p:ext uri="{BB962C8B-B14F-4D97-AF65-F5344CB8AC3E}">
        <p14:creationId xmlns:p14="http://schemas.microsoft.com/office/powerpoint/2010/main" val="1153517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388F81-4FA4-4969-B674-2DF614325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360000"/>
            <a:ext cx="10800000" cy="1080000"/>
          </a:xfrm>
        </p:spPr>
        <p:txBody>
          <a:bodyPr/>
          <a:lstStyle/>
          <a:p>
            <a:pPr algn="l"/>
            <a:r>
              <a:rPr kumimoji="1" lang="en-US" altLang="ja-JP" dirty="0"/>
              <a:t>【</a:t>
            </a:r>
            <a:r>
              <a:rPr kumimoji="1" lang="ja-JP" altLang="en-US" dirty="0"/>
              <a:t>直後</a:t>
            </a:r>
            <a:r>
              <a:rPr kumimoji="1" lang="en-US" altLang="ja-JP" dirty="0"/>
              <a:t>】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28C76BD-0A56-4B33-92F1-25EB1A99E9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0000" y="1439999"/>
            <a:ext cx="10800000" cy="5040000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ja-JP" altLang="en-US" dirty="0"/>
              <a:t>　＜自身＞</a:t>
            </a:r>
          </a:p>
          <a:p>
            <a:pPr algn="l"/>
            <a:r>
              <a:rPr lang="ja-JP" altLang="en-US" dirty="0"/>
              <a:t>         ・そんなハズはない。何かの間違いだ。</a:t>
            </a:r>
          </a:p>
          <a:p>
            <a:pPr algn="l"/>
            <a:r>
              <a:rPr lang="ja-JP" altLang="en-US" dirty="0"/>
              <a:t>         ・俺に落ち度は無いだろ。</a:t>
            </a:r>
          </a:p>
          <a:p>
            <a:pPr algn="l"/>
            <a:r>
              <a:rPr lang="ja-JP" altLang="en-US" dirty="0"/>
              <a:t>         </a:t>
            </a:r>
          </a:p>
          <a:p>
            <a:pPr algn="l"/>
            <a:r>
              <a:rPr lang="ja-JP" altLang="en-US" dirty="0"/>
              <a:t>    ＜面談先＞</a:t>
            </a:r>
          </a:p>
          <a:p>
            <a:pPr algn="l"/>
            <a:r>
              <a:rPr lang="ja-JP" altLang="en-US" dirty="0"/>
              <a:t>         ・</a:t>
            </a:r>
            <a:r>
              <a:rPr lang="en-US" altLang="ja-JP" dirty="0"/>
              <a:t>『</a:t>
            </a:r>
            <a:r>
              <a:rPr lang="ja-JP" altLang="en-US" dirty="0"/>
              <a:t>能力に問題ない</a:t>
            </a:r>
            <a:r>
              <a:rPr lang="en-US" altLang="ja-JP" dirty="0"/>
              <a:t>』</a:t>
            </a:r>
            <a:r>
              <a:rPr lang="ja-JP" altLang="en-US" dirty="0" err="1"/>
              <a:t>、</a:t>
            </a:r>
            <a:r>
              <a:rPr lang="en-US" altLang="ja-JP" dirty="0"/>
              <a:t>『</a:t>
            </a:r>
            <a:r>
              <a:rPr lang="ja-JP" altLang="en-US" dirty="0"/>
              <a:t>受け答えも明確</a:t>
            </a:r>
            <a:r>
              <a:rPr lang="en-US" altLang="ja-JP" dirty="0"/>
              <a:t>』</a:t>
            </a:r>
            <a:r>
              <a:rPr lang="ja-JP" altLang="en-US" dirty="0"/>
              <a:t>で落とす？</a:t>
            </a:r>
          </a:p>
          <a:p>
            <a:pPr algn="l"/>
            <a:r>
              <a:rPr lang="ja-JP" altLang="en-US" dirty="0"/>
              <a:t>         ・</a:t>
            </a:r>
            <a:r>
              <a:rPr lang="en-US" altLang="ja-JP" dirty="0"/>
              <a:t>『</a:t>
            </a:r>
            <a:r>
              <a:rPr lang="ja-JP" altLang="en-US" dirty="0"/>
              <a:t>馬鹿にされている気分</a:t>
            </a:r>
            <a:r>
              <a:rPr lang="en-US" altLang="ja-JP" dirty="0"/>
              <a:t>』</a:t>
            </a:r>
            <a:r>
              <a:rPr lang="ja-JP" altLang="en-US" dirty="0"/>
              <a:t>ハア？まず、そのメンタリティが論外</a:t>
            </a:r>
          </a:p>
          <a:p>
            <a:pPr algn="l"/>
            <a:r>
              <a:rPr lang="ja-JP" altLang="en-US" dirty="0"/>
              <a:t>         ・ マウント取りたい</a:t>
            </a:r>
            <a:r>
              <a:rPr lang="ja-JP" altLang="en-US" dirty="0" err="1"/>
              <a:t>ん</a:t>
            </a:r>
            <a:r>
              <a:rPr lang="ja-JP" altLang="en-US" dirty="0"/>
              <a:t>やったら、能力付けたら？</a:t>
            </a:r>
          </a:p>
          <a:p>
            <a:pPr algn="l"/>
            <a:r>
              <a:rPr lang="ja-JP" altLang="en-US" dirty="0"/>
              <a:t>         ・ お前らも、態度、最悪だったけどな？</a:t>
            </a:r>
          </a:p>
          <a:p>
            <a:pPr algn="l"/>
            <a:endParaRPr lang="ja-JP" altLang="en-US" dirty="0"/>
          </a:p>
          <a:p>
            <a:pPr algn="l"/>
            <a:r>
              <a:rPr lang="ja-JP" altLang="en-US" dirty="0"/>
              <a:t>    ＜競合＞</a:t>
            </a:r>
          </a:p>
          <a:p>
            <a:pPr algn="l"/>
            <a:r>
              <a:rPr lang="ja-JP" altLang="en-US" dirty="0"/>
              <a:t>         ・ 正直、お前が足引っ張ったからな。</a:t>
            </a:r>
          </a:p>
          <a:p>
            <a:pPr algn="l"/>
            <a:r>
              <a:rPr lang="ja-JP" altLang="en-US" dirty="0"/>
              <a:t>         ・ 誰がどう見ても、お前は無理じゃ</a:t>
            </a:r>
            <a:r>
              <a:rPr lang="ja-JP" altLang="en-US" dirty="0" err="1"/>
              <a:t>ん</a:t>
            </a:r>
            <a:r>
              <a:rPr lang="ja-JP" altLang="en-US" dirty="0"/>
              <a:t>。</a:t>
            </a:r>
          </a:p>
          <a:p>
            <a:pPr algn="l"/>
            <a:r>
              <a:rPr lang="ja-JP" altLang="en-US" dirty="0"/>
              <a:t>         ・ </a:t>
            </a:r>
            <a:r>
              <a:rPr lang="en-US" altLang="ja-JP" dirty="0"/>
              <a:t>Q</a:t>
            </a:r>
            <a:r>
              <a:rPr lang="ja-JP" altLang="en-US" dirty="0"/>
              <a:t>に対する</a:t>
            </a:r>
            <a:r>
              <a:rPr lang="en-US" altLang="ja-JP" dirty="0"/>
              <a:t>A</a:t>
            </a:r>
            <a:r>
              <a:rPr lang="ja-JP" altLang="en-US" dirty="0"/>
              <a:t>になってないし。取り繕う事もできてない。</a:t>
            </a:r>
          </a:p>
          <a:p>
            <a:pPr algn="l"/>
            <a:r>
              <a:rPr lang="ja-JP" altLang="en-US" dirty="0"/>
              <a:t>         ・ 日本語で会話成立してないレベル</a:t>
            </a:r>
          </a:p>
          <a:p>
            <a:pPr algn="l"/>
            <a:r>
              <a:rPr lang="ja-JP" altLang="en-US" dirty="0"/>
              <a:t>         ・ 何の仕事も任せられない。</a:t>
            </a:r>
          </a:p>
          <a:p>
            <a:pPr algn="l"/>
            <a:r>
              <a:rPr lang="ja-JP" altLang="en-US" dirty="0"/>
              <a:t>         ・ で、お前が、相手の印象をメチャクチャ下げたせいで、コッチもとばっちり食らってんだけどさ？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07369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388F81-4FA4-4969-B674-2DF614325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360000"/>
            <a:ext cx="10800000" cy="1080000"/>
          </a:xfrm>
        </p:spPr>
        <p:txBody>
          <a:bodyPr/>
          <a:lstStyle/>
          <a:p>
            <a:pPr algn="l"/>
            <a:r>
              <a:rPr lang="en-US" altLang="ja-JP" dirty="0"/>
              <a:t>【</a:t>
            </a:r>
            <a:r>
              <a:rPr lang="ja-JP" altLang="en-US" dirty="0"/>
              <a:t>１日後</a:t>
            </a:r>
            <a:r>
              <a:rPr lang="en-US" altLang="ja-JP" dirty="0"/>
              <a:t>】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28C76BD-0A56-4B33-92F1-25EB1A99E9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0000" y="1439999"/>
            <a:ext cx="10800000" cy="50400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ja-JP" altLang="en-US" dirty="0"/>
              <a:t>　＜自身＞</a:t>
            </a:r>
          </a:p>
          <a:p>
            <a:pPr algn="l"/>
            <a:r>
              <a:rPr lang="ja-JP" altLang="en-US" dirty="0"/>
              <a:t>        ・まだ、ふつふつと、怒りは収まらない。</a:t>
            </a:r>
          </a:p>
          <a:p>
            <a:pPr algn="l"/>
            <a:r>
              <a:rPr lang="ja-JP" altLang="en-US" dirty="0"/>
              <a:t>        ・多少は、指摘事項に対して、</a:t>
            </a:r>
            <a:r>
              <a:rPr lang="en-US" altLang="ja-JP" dirty="0"/>
              <a:t>『</a:t>
            </a:r>
            <a:r>
              <a:rPr lang="ja-JP" altLang="en-US" dirty="0"/>
              <a:t>まあ、そういった面もあるな</a:t>
            </a:r>
            <a:r>
              <a:rPr lang="en-US" altLang="ja-JP" dirty="0"/>
              <a:t>』</a:t>
            </a:r>
            <a:r>
              <a:rPr lang="ja-JP" altLang="en-US" dirty="0"/>
              <a:t>とは思う</a:t>
            </a:r>
          </a:p>
          <a:p>
            <a:pPr algn="l"/>
            <a:r>
              <a:rPr lang="ja-JP" altLang="en-US" dirty="0"/>
              <a:t>        ・ただし、それが原因で落とすのは、さすがに納得いっていない。</a:t>
            </a:r>
          </a:p>
          <a:p>
            <a:pPr algn="l"/>
            <a:r>
              <a:rPr lang="ja-JP" altLang="en-US" dirty="0"/>
              <a:t>        ・自分じゃない部分に原因がある。と思う。</a:t>
            </a:r>
          </a:p>
          <a:p>
            <a:pPr algn="l"/>
            <a:endParaRPr lang="ja-JP" altLang="en-US" dirty="0"/>
          </a:p>
          <a:p>
            <a:pPr algn="l"/>
            <a:r>
              <a:rPr lang="ja-JP" altLang="en-US" dirty="0"/>
              <a:t>    ＜面談先＞</a:t>
            </a:r>
          </a:p>
          <a:p>
            <a:pPr algn="l"/>
            <a:r>
              <a:rPr lang="ja-JP" altLang="en-US" dirty="0"/>
              <a:t>        ・ やはり、納得いかない。</a:t>
            </a:r>
          </a:p>
          <a:p>
            <a:pPr algn="l"/>
            <a:r>
              <a:rPr lang="ja-JP" altLang="en-US" dirty="0"/>
              <a:t>        ・ その理由で落とす。という事は、通常業務でも、そんなメンタリティで仕事をするの？</a:t>
            </a:r>
          </a:p>
          <a:p>
            <a:pPr algn="l"/>
            <a:r>
              <a:rPr lang="ja-JP" altLang="en-US" dirty="0"/>
              <a:t>        ・ 自分が上である。と思いたい</a:t>
            </a:r>
            <a:r>
              <a:rPr lang="ja-JP" altLang="en-US" dirty="0" err="1"/>
              <a:t>？。</a:t>
            </a:r>
            <a:r>
              <a:rPr lang="ja-JP" altLang="en-US" dirty="0"/>
              <a:t>馬鹿にされるのは気に入らない</a:t>
            </a:r>
            <a:r>
              <a:rPr lang="ja-JP" altLang="en-US" dirty="0" err="1"/>
              <a:t>？。</a:t>
            </a:r>
            <a:r>
              <a:rPr lang="ja-JP" altLang="en-US" dirty="0"/>
              <a:t>どこ向いて仕事してんの？</a:t>
            </a:r>
          </a:p>
          <a:p>
            <a:pPr algn="l"/>
            <a:r>
              <a:rPr lang="ja-JP" altLang="en-US" dirty="0"/>
              <a:t>        ・ お客さんを向いて仕事できない奴とは、仕事したくないね。</a:t>
            </a:r>
          </a:p>
          <a:p>
            <a:pPr algn="l"/>
            <a:endParaRPr lang="ja-JP" altLang="en-US" dirty="0"/>
          </a:p>
          <a:p>
            <a:pPr algn="l"/>
            <a:r>
              <a:rPr lang="ja-JP" altLang="en-US" dirty="0"/>
              <a:t>    ＜競合＞</a:t>
            </a:r>
          </a:p>
          <a:p>
            <a:pPr algn="l"/>
            <a:r>
              <a:rPr lang="ja-JP" altLang="en-US" dirty="0"/>
              <a:t>        ・ お前がポンコツなのは、今更、どうしようも無いけど、周りに迷惑かけんな。</a:t>
            </a:r>
          </a:p>
          <a:p>
            <a:pPr algn="l"/>
            <a:r>
              <a:rPr lang="ja-JP" altLang="en-US" dirty="0"/>
              <a:t>      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19490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388F81-4FA4-4969-B674-2DF614325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360000"/>
            <a:ext cx="10800000" cy="1080000"/>
          </a:xfrm>
        </p:spPr>
        <p:txBody>
          <a:bodyPr/>
          <a:lstStyle/>
          <a:p>
            <a:pPr algn="l"/>
            <a:r>
              <a:rPr lang="en-US" altLang="ja-JP" dirty="0"/>
              <a:t>【</a:t>
            </a:r>
            <a:r>
              <a:rPr lang="ja-JP" altLang="en-US" dirty="0"/>
              <a:t>３日後</a:t>
            </a:r>
            <a:r>
              <a:rPr lang="en-US" altLang="ja-JP" dirty="0"/>
              <a:t>】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28C76BD-0A56-4B33-92F1-25EB1A99E9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0000" y="1439999"/>
            <a:ext cx="10800000" cy="50400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ja-JP" altLang="en-US" dirty="0"/>
              <a:t> ＜自身＞</a:t>
            </a:r>
          </a:p>
          <a:p>
            <a:pPr algn="l"/>
            <a:r>
              <a:rPr lang="ja-JP" altLang="en-US" dirty="0"/>
              <a:t>        ・ 相手がどうあれ、指摘された事に関してだけは、自覚あり。</a:t>
            </a:r>
            <a:endParaRPr lang="en-US" altLang="ja-JP" dirty="0"/>
          </a:p>
          <a:p>
            <a:pPr algn="l"/>
            <a:r>
              <a:rPr lang="ja-JP" altLang="en-US" dirty="0"/>
              <a:t>　　　　見直す必要があるかも。と思う。</a:t>
            </a:r>
          </a:p>
          <a:p>
            <a:pPr algn="l"/>
            <a:r>
              <a:rPr lang="ja-JP" altLang="en-US" dirty="0"/>
              <a:t>        ・ 「そういう風に捉える人もいる」という認識と、使い分けは必要。</a:t>
            </a:r>
          </a:p>
          <a:p>
            <a:pPr algn="l"/>
            <a:r>
              <a:rPr lang="ja-JP" altLang="en-US" dirty="0"/>
              <a:t>        ・ ただ、</a:t>
            </a:r>
            <a:r>
              <a:rPr lang="en-US" altLang="ja-JP" dirty="0"/>
              <a:t>『</a:t>
            </a:r>
            <a:r>
              <a:rPr lang="ja-JP" altLang="en-US" dirty="0"/>
              <a:t>気に入られたいと思わない相手</a:t>
            </a:r>
            <a:r>
              <a:rPr lang="en-US" altLang="ja-JP" dirty="0"/>
              <a:t>』</a:t>
            </a:r>
            <a:r>
              <a:rPr lang="ja-JP" altLang="en-US" dirty="0"/>
              <a:t>に対しても、</a:t>
            </a:r>
            <a:endParaRPr lang="en-US" altLang="ja-JP" dirty="0"/>
          </a:p>
          <a:p>
            <a:pPr algn="l"/>
            <a:r>
              <a:rPr lang="ja-JP" altLang="en-US" dirty="0"/>
              <a:t>　　　　気に入られる必要があるのか？とは思う。</a:t>
            </a:r>
          </a:p>
          <a:p>
            <a:pPr algn="l"/>
            <a:r>
              <a:rPr lang="ja-JP" altLang="en-US" dirty="0"/>
              <a:t>        ・ ビジネスの視点で考えれば、それでも、やる必要はあり</a:t>
            </a:r>
            <a:r>
              <a:rPr lang="ja-JP" altLang="en-US" dirty="0" err="1"/>
              <a:t>。。。</a:t>
            </a:r>
            <a:r>
              <a:rPr lang="ja-JP" altLang="en-US" dirty="0"/>
              <a:t>かな？</a:t>
            </a:r>
          </a:p>
          <a:p>
            <a:pPr algn="l"/>
            <a:r>
              <a:rPr lang="ja-JP" altLang="en-US" dirty="0"/>
              <a:t>        ・ 結局、</a:t>
            </a:r>
            <a:r>
              <a:rPr lang="en-US" altLang="ja-JP" dirty="0"/>
              <a:t>『</a:t>
            </a:r>
            <a:r>
              <a:rPr lang="ja-JP" altLang="en-US" dirty="0"/>
              <a:t>コイツと一緒に仕事したくない</a:t>
            </a:r>
            <a:r>
              <a:rPr lang="en-US" altLang="ja-JP" dirty="0"/>
              <a:t>』</a:t>
            </a:r>
            <a:r>
              <a:rPr lang="ja-JP" altLang="en-US" dirty="0"/>
              <a:t>と思いながらやる仕事では、</a:t>
            </a:r>
            <a:endParaRPr lang="en-US" altLang="ja-JP" dirty="0"/>
          </a:p>
          <a:p>
            <a:pPr algn="l"/>
            <a:r>
              <a:rPr lang="ja-JP" altLang="en-US" dirty="0"/>
              <a:t>　　　　ベストなパフォーマンスは出せないとは思う。</a:t>
            </a:r>
          </a:p>
          <a:p>
            <a:pPr algn="l"/>
            <a:r>
              <a:rPr lang="ja-JP" altLang="en-US" dirty="0"/>
              <a:t>        ・ ベストじゃなくても、十分な成果は出せるし、</a:t>
            </a:r>
            <a:endParaRPr lang="en-US" altLang="ja-JP" dirty="0"/>
          </a:p>
          <a:p>
            <a:pPr algn="l"/>
            <a:r>
              <a:rPr lang="ja-JP" altLang="en-US" dirty="0"/>
              <a:t>　　　　おそらく、それでも、その現場ではナンバー１になってしまう。</a:t>
            </a:r>
          </a:p>
          <a:p>
            <a:pPr algn="l"/>
            <a:r>
              <a:rPr lang="ja-JP" altLang="en-US" dirty="0"/>
              <a:t>        ・ それも、仕事。と捉えて、後輩のために、仕事先のパスを作る。</a:t>
            </a:r>
            <a:endParaRPr lang="en-US" altLang="ja-JP" dirty="0"/>
          </a:p>
          <a:p>
            <a:pPr algn="l"/>
            <a:r>
              <a:rPr lang="ja-JP" altLang="en-US" dirty="0"/>
              <a:t>　　　　入りやすい環境を作る。</a:t>
            </a:r>
            <a:r>
              <a:rPr lang="ja-JP" altLang="en-US" dirty="0" err="1"/>
              <a:t>のも</a:t>
            </a:r>
            <a:r>
              <a:rPr lang="ja-JP" altLang="en-US" dirty="0"/>
              <a:t>仕事か。。。と考える</a:t>
            </a:r>
          </a:p>
        </p:txBody>
      </p:sp>
    </p:spTree>
    <p:extLst>
      <p:ext uri="{BB962C8B-B14F-4D97-AF65-F5344CB8AC3E}">
        <p14:creationId xmlns:p14="http://schemas.microsoft.com/office/powerpoint/2010/main" val="826297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388F81-4FA4-4969-B674-2DF614325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360000"/>
            <a:ext cx="10800000" cy="1080000"/>
          </a:xfrm>
        </p:spPr>
        <p:txBody>
          <a:bodyPr/>
          <a:lstStyle/>
          <a:p>
            <a:pPr algn="l"/>
            <a:r>
              <a:rPr lang="en-US" altLang="ja-JP" dirty="0"/>
              <a:t>【</a:t>
            </a:r>
            <a:r>
              <a:rPr lang="ja-JP" altLang="en-US" dirty="0"/>
              <a:t>３日後</a:t>
            </a:r>
            <a:r>
              <a:rPr lang="en-US" altLang="ja-JP" dirty="0"/>
              <a:t>(</a:t>
            </a:r>
            <a:r>
              <a:rPr lang="ja-JP" altLang="en-US" dirty="0"/>
              <a:t>つづき</a:t>
            </a:r>
            <a:r>
              <a:rPr lang="en-US" altLang="ja-JP" dirty="0"/>
              <a:t>)】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28C76BD-0A56-4B33-92F1-25EB1A99E9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0000" y="1439999"/>
            <a:ext cx="10800000" cy="5040000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ja-JP" altLang="en-US" dirty="0"/>
              <a:t> ＜面談先＞</a:t>
            </a:r>
          </a:p>
          <a:p>
            <a:pPr algn="l"/>
            <a:r>
              <a:rPr lang="ja-JP" altLang="en-US" dirty="0"/>
              <a:t>        ・ なんだかんだ言って、落とした相手に対して、わざわざ、</a:t>
            </a:r>
            <a:endParaRPr lang="en-US" altLang="ja-JP" dirty="0"/>
          </a:p>
          <a:p>
            <a:pPr algn="l"/>
            <a:r>
              <a:rPr lang="ja-JP" altLang="en-US" dirty="0"/>
              <a:t>　　　</a:t>
            </a:r>
            <a:r>
              <a:rPr lang="en-US" altLang="ja-JP" dirty="0"/>
              <a:t>『</a:t>
            </a:r>
            <a:r>
              <a:rPr lang="ja-JP" altLang="en-US" dirty="0"/>
              <a:t>ここが良かった</a:t>
            </a:r>
            <a:r>
              <a:rPr lang="en-US" altLang="ja-JP" dirty="0"/>
              <a:t>』</a:t>
            </a:r>
            <a:r>
              <a:rPr lang="ja-JP" altLang="en-US" dirty="0" err="1"/>
              <a:t>、</a:t>
            </a:r>
            <a:r>
              <a:rPr lang="en-US" altLang="ja-JP" dirty="0"/>
              <a:t>『</a:t>
            </a:r>
            <a:r>
              <a:rPr lang="ja-JP" altLang="en-US" dirty="0"/>
              <a:t>ここが悪かった</a:t>
            </a:r>
            <a:r>
              <a:rPr lang="en-US" altLang="ja-JP" dirty="0"/>
              <a:t>』</a:t>
            </a:r>
            <a:r>
              <a:rPr lang="ja-JP" altLang="en-US" dirty="0"/>
              <a:t>を伝達するのは誠実だと思う。</a:t>
            </a:r>
          </a:p>
          <a:p>
            <a:pPr algn="l"/>
            <a:r>
              <a:rPr lang="ja-JP" altLang="en-US" dirty="0"/>
              <a:t>        ・ こちらのキャラクターや、思考を読んで、</a:t>
            </a:r>
            <a:r>
              <a:rPr lang="en-US" altLang="ja-JP" dirty="0"/>
              <a:t>『</a:t>
            </a:r>
            <a:r>
              <a:rPr lang="ja-JP" altLang="en-US" dirty="0"/>
              <a:t>参画した後で、制御しきれない</a:t>
            </a:r>
            <a:r>
              <a:rPr lang="en-US" altLang="ja-JP" dirty="0"/>
              <a:t>』</a:t>
            </a:r>
            <a:r>
              <a:rPr lang="ja-JP" altLang="en-US" dirty="0"/>
              <a:t>と判断</a:t>
            </a:r>
            <a:r>
              <a:rPr lang="ja-JP" altLang="en-US" dirty="0" err="1"/>
              <a:t>したの</a:t>
            </a:r>
            <a:r>
              <a:rPr lang="ja-JP" altLang="en-US" dirty="0"/>
              <a:t>たら、正解。優秀。</a:t>
            </a:r>
            <a:endParaRPr lang="en-US" altLang="ja-JP" dirty="0"/>
          </a:p>
          <a:p>
            <a:pPr algn="l"/>
            <a:r>
              <a:rPr lang="en-US" altLang="ja-JP" dirty="0"/>
              <a:t>        </a:t>
            </a:r>
            <a:r>
              <a:rPr lang="ja-JP" altLang="en-US" dirty="0"/>
              <a:t>・ 入ってから、イライラしたくない。といった理由で、落としたのだとしたら、</a:t>
            </a:r>
            <a:endParaRPr lang="en-US" altLang="ja-JP" dirty="0"/>
          </a:p>
          <a:p>
            <a:pPr algn="l"/>
            <a:r>
              <a:rPr lang="ja-JP" altLang="en-US" dirty="0"/>
              <a:t>　　　　まあ、先見の明はあると思う。</a:t>
            </a:r>
          </a:p>
          <a:p>
            <a:pPr algn="l"/>
            <a:r>
              <a:rPr lang="ja-JP" altLang="en-US" dirty="0"/>
              <a:t>        ・ ただし、やはり、その理由は、主語が</a:t>
            </a:r>
            <a:r>
              <a:rPr lang="en-US" altLang="ja-JP" dirty="0"/>
              <a:t>『</a:t>
            </a:r>
            <a:r>
              <a:rPr lang="ja-JP" altLang="en-US" dirty="0"/>
              <a:t>お客様</a:t>
            </a:r>
            <a:r>
              <a:rPr lang="en-US" altLang="ja-JP" dirty="0"/>
              <a:t>』</a:t>
            </a:r>
            <a:r>
              <a:rPr lang="ja-JP" altLang="en-US" dirty="0"/>
              <a:t>や、</a:t>
            </a:r>
            <a:r>
              <a:rPr lang="en-US" altLang="ja-JP" dirty="0"/>
              <a:t>『</a:t>
            </a:r>
            <a:r>
              <a:rPr lang="ja-JP" altLang="en-US" dirty="0"/>
              <a:t>プロジェクト</a:t>
            </a:r>
            <a:r>
              <a:rPr lang="en-US" altLang="ja-JP" dirty="0"/>
              <a:t>』</a:t>
            </a:r>
            <a:r>
              <a:rPr lang="ja-JP" altLang="en-US" dirty="0"/>
              <a:t>に向いているのではなく、</a:t>
            </a:r>
          </a:p>
          <a:p>
            <a:pPr algn="l"/>
            <a:r>
              <a:rPr lang="ja-JP" altLang="en-US" dirty="0"/>
              <a:t>           あくまで、</a:t>
            </a:r>
            <a:r>
              <a:rPr lang="en-US" altLang="ja-JP" dirty="0"/>
              <a:t>『</a:t>
            </a:r>
            <a:r>
              <a:rPr lang="ja-JP" altLang="en-US" dirty="0"/>
              <a:t>個人の感情</a:t>
            </a:r>
            <a:r>
              <a:rPr lang="en-US" altLang="ja-JP" dirty="0"/>
              <a:t>』</a:t>
            </a:r>
            <a:r>
              <a:rPr lang="ja-JP" altLang="en-US" dirty="0"/>
              <a:t>や、</a:t>
            </a:r>
            <a:r>
              <a:rPr lang="en-US" altLang="ja-JP" dirty="0"/>
              <a:t>『</a:t>
            </a:r>
            <a:r>
              <a:rPr lang="ja-JP" altLang="en-US" dirty="0"/>
              <a:t>内部統制</a:t>
            </a:r>
            <a:r>
              <a:rPr lang="en-US" altLang="ja-JP" dirty="0"/>
              <a:t>』</a:t>
            </a:r>
            <a:r>
              <a:rPr lang="ja-JP" altLang="en-US" dirty="0"/>
              <a:t>に向いているものだと思われる。</a:t>
            </a:r>
          </a:p>
          <a:p>
            <a:pPr algn="l"/>
            <a:r>
              <a:rPr lang="ja-JP" altLang="en-US" dirty="0"/>
              <a:t>        ・ 優秀な</a:t>
            </a:r>
            <a:r>
              <a:rPr lang="en-US" altLang="ja-JP" dirty="0"/>
              <a:t>PM</a:t>
            </a:r>
            <a:r>
              <a:rPr lang="ja-JP" altLang="en-US" dirty="0"/>
              <a:t>や、コンサルであれば、</a:t>
            </a:r>
            <a:r>
              <a:rPr lang="en-US" altLang="ja-JP" dirty="0"/>
              <a:t>『</a:t>
            </a:r>
            <a:r>
              <a:rPr lang="ja-JP" altLang="en-US" dirty="0"/>
              <a:t>プロジェクトを成功させる</a:t>
            </a:r>
            <a:r>
              <a:rPr lang="en-US" altLang="ja-JP" dirty="0"/>
              <a:t>』</a:t>
            </a:r>
            <a:r>
              <a:rPr lang="ja-JP" altLang="en-US" dirty="0"/>
              <a:t>事を第一に考え、</a:t>
            </a:r>
          </a:p>
          <a:p>
            <a:pPr algn="l"/>
            <a:r>
              <a:rPr lang="ja-JP" altLang="en-US" dirty="0"/>
              <a:t>           </a:t>
            </a:r>
            <a:r>
              <a:rPr lang="en-US" altLang="ja-JP" dirty="0"/>
              <a:t>『</a:t>
            </a:r>
            <a:r>
              <a:rPr lang="ja-JP" altLang="en-US" dirty="0"/>
              <a:t>アイツ、態度悪いし、ムカつくけど、アイツがいれば、プロジェクトは劇的に良い方向へ向く</a:t>
            </a:r>
            <a:r>
              <a:rPr lang="en-US" altLang="ja-JP" dirty="0"/>
              <a:t>』</a:t>
            </a:r>
            <a:r>
              <a:rPr lang="ja-JP" altLang="en-US" dirty="0"/>
              <a:t>という選択をとる。</a:t>
            </a:r>
          </a:p>
          <a:p>
            <a:pPr algn="l"/>
            <a:r>
              <a:rPr lang="ja-JP" altLang="en-US" dirty="0"/>
              <a:t>           　それが出来ない。そういった思考にならない人間とは、やはり仕事をしたくない。       </a:t>
            </a:r>
          </a:p>
          <a:p>
            <a:pPr algn="l"/>
            <a:endParaRPr lang="ja-JP" altLang="en-US" dirty="0"/>
          </a:p>
          <a:p>
            <a:pPr algn="l"/>
            <a:r>
              <a:rPr lang="ja-JP" altLang="en-US" dirty="0"/>
              <a:t>    ＜競合＞</a:t>
            </a:r>
          </a:p>
          <a:p>
            <a:pPr algn="l"/>
            <a:r>
              <a:rPr lang="ja-JP" altLang="en-US" dirty="0"/>
              <a:t>        ・ 正直、お前に関しては、もうどうでもいい。</a:t>
            </a:r>
          </a:p>
          <a:p>
            <a:pPr algn="l"/>
            <a:r>
              <a:rPr lang="ja-JP" altLang="en-US" dirty="0"/>
              <a:t>        ・ 唯一、思う事があるとすれば、一緒に仕事はしたくない。</a:t>
            </a:r>
          </a:p>
          <a:p>
            <a:pPr algn="l"/>
            <a:r>
              <a:rPr lang="ja-JP" altLang="en-US" dirty="0"/>
              <a:t>        ・ 一緒に面談を受けるのもカンベン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16825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388F81-4FA4-4969-B674-2DF614325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360000"/>
            <a:ext cx="10800000" cy="1080000"/>
          </a:xfrm>
        </p:spPr>
        <p:txBody>
          <a:bodyPr/>
          <a:lstStyle/>
          <a:p>
            <a:pPr algn="l"/>
            <a:r>
              <a:rPr lang="en-US" altLang="ja-JP" dirty="0"/>
              <a:t>【1</a:t>
            </a:r>
            <a:r>
              <a:rPr lang="ja-JP" altLang="en-US" dirty="0"/>
              <a:t>週間後</a:t>
            </a:r>
            <a:r>
              <a:rPr lang="en-US" altLang="ja-JP" dirty="0"/>
              <a:t>】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28C76BD-0A56-4B33-92F1-25EB1A99E9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0000" y="1439999"/>
            <a:ext cx="10800000" cy="50400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ja-JP" altLang="en-US" dirty="0"/>
              <a:t> ＜自身＞</a:t>
            </a:r>
          </a:p>
          <a:p>
            <a:pPr algn="l"/>
            <a:r>
              <a:rPr lang="ja-JP" altLang="en-US" dirty="0"/>
              <a:t>   ・ 気持ちは落ち着く。</a:t>
            </a:r>
          </a:p>
          <a:p>
            <a:pPr algn="l"/>
            <a:r>
              <a:rPr lang="ja-JP" altLang="en-US" dirty="0"/>
              <a:t>   ・ 結果云々や、相手云々に関しては、もはや、考える事もなくなる。</a:t>
            </a:r>
          </a:p>
          <a:p>
            <a:pPr algn="l"/>
            <a:r>
              <a:rPr lang="ja-JP" altLang="en-US" dirty="0"/>
              <a:t>   ・ ただただ、指摘の内容を咀嚼し、</a:t>
            </a:r>
            <a:endParaRPr lang="en-US" altLang="ja-JP" dirty="0"/>
          </a:p>
          <a:p>
            <a:pPr algn="l"/>
            <a:r>
              <a:rPr lang="ja-JP" altLang="en-US" dirty="0"/>
              <a:t>　　自信の成長について、どうすれば良いか。考える事になる。</a:t>
            </a:r>
          </a:p>
          <a:p>
            <a:pPr algn="l"/>
            <a:endParaRPr lang="ja-JP" altLang="en-US" dirty="0"/>
          </a:p>
          <a:p>
            <a:pPr algn="l"/>
            <a:r>
              <a:rPr lang="ja-JP" altLang="en-US" dirty="0"/>
              <a:t>    ＜面談先＞</a:t>
            </a:r>
          </a:p>
          <a:p>
            <a:pPr algn="l"/>
            <a:r>
              <a:rPr lang="ja-JP" altLang="en-US" dirty="0"/>
              <a:t>   ・ 興味はない。</a:t>
            </a:r>
          </a:p>
          <a:p>
            <a:pPr algn="l"/>
            <a:r>
              <a:rPr lang="ja-JP" altLang="en-US" dirty="0"/>
              <a:t>   ・ 指摘して、気付かせてくれた事には感謝。</a:t>
            </a:r>
          </a:p>
          <a:p>
            <a:pPr algn="l"/>
            <a:r>
              <a:rPr lang="ja-JP" altLang="en-US" dirty="0"/>
              <a:t>   ・ やはり興味は無いが、シンプルに、見限って見捨てている。</a:t>
            </a:r>
          </a:p>
          <a:p>
            <a:pPr algn="l"/>
            <a:r>
              <a:rPr lang="ja-JP" altLang="en-US" dirty="0"/>
              <a:t>   ・ お前らと一緒に仕事する事は無いよ。</a:t>
            </a:r>
          </a:p>
          <a:p>
            <a:pPr algn="l"/>
            <a:r>
              <a:rPr lang="ja-JP" altLang="en-US" dirty="0"/>
              <a:t>   ・ そのステージで一生いてくれたらそれでいいですよ。   </a:t>
            </a:r>
          </a:p>
          <a:p>
            <a:pPr algn="l"/>
            <a:endParaRPr lang="ja-JP" altLang="en-US" dirty="0"/>
          </a:p>
          <a:p>
            <a:pPr algn="l"/>
            <a:r>
              <a:rPr lang="ja-JP" altLang="en-US" dirty="0"/>
              <a:t>    ＜競合＞</a:t>
            </a:r>
          </a:p>
          <a:p>
            <a:pPr algn="l"/>
            <a:r>
              <a:rPr lang="ja-JP" altLang="en-US" dirty="0"/>
              <a:t>   ・ 本当にどうでもいい。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26642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388F81-4FA4-4969-B674-2DF614325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360000"/>
            <a:ext cx="10800000" cy="1080000"/>
          </a:xfrm>
        </p:spPr>
        <p:txBody>
          <a:bodyPr/>
          <a:lstStyle/>
          <a:p>
            <a:pPr algn="l"/>
            <a:r>
              <a:rPr lang="en-US" altLang="ja-JP" dirty="0"/>
              <a:t>【</a:t>
            </a:r>
            <a:r>
              <a:rPr lang="ja-JP" altLang="en-US" dirty="0"/>
              <a:t>最終的な思考</a:t>
            </a:r>
            <a:r>
              <a:rPr lang="en-US" altLang="ja-JP" dirty="0"/>
              <a:t>】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28C76BD-0A56-4B33-92F1-25EB1A99E9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0000" y="1439999"/>
            <a:ext cx="10800000" cy="5040000"/>
          </a:xfrm>
        </p:spPr>
        <p:txBody>
          <a:bodyPr/>
          <a:lstStyle/>
          <a:p>
            <a:pPr algn="l"/>
            <a:r>
              <a:rPr lang="ja-JP" altLang="en-US" dirty="0"/>
              <a:t> ・結果として、落ちて良かった。とは思う。</a:t>
            </a:r>
          </a:p>
          <a:p>
            <a:pPr algn="l"/>
            <a:r>
              <a:rPr lang="ja-JP" altLang="en-US" dirty="0"/>
              <a:t>   ・この思考に辿りつくためには、日数が必要。</a:t>
            </a:r>
          </a:p>
          <a:p>
            <a:pPr algn="l"/>
            <a:r>
              <a:rPr lang="ja-JP" altLang="en-US" dirty="0"/>
              <a:t>   ・もはや、結果など、どうでも良くなる。</a:t>
            </a:r>
          </a:p>
          <a:p>
            <a:pPr algn="l"/>
            <a:r>
              <a:rPr lang="ja-JP" altLang="en-US" dirty="0"/>
              <a:t>   ・</a:t>
            </a:r>
            <a:r>
              <a:rPr lang="en-US" altLang="ja-JP" dirty="0"/>
              <a:t>『</a:t>
            </a:r>
            <a:r>
              <a:rPr lang="ja-JP" altLang="en-US" dirty="0"/>
              <a:t>失敗</a:t>
            </a:r>
            <a:r>
              <a:rPr lang="en-US" altLang="ja-JP" dirty="0"/>
              <a:t>』</a:t>
            </a:r>
            <a:r>
              <a:rPr lang="ja-JP" altLang="en-US" dirty="0"/>
              <a:t>ではなく、</a:t>
            </a:r>
            <a:r>
              <a:rPr lang="en-US" altLang="ja-JP" dirty="0"/>
              <a:t>『</a:t>
            </a:r>
            <a:r>
              <a:rPr lang="ja-JP" altLang="en-US" dirty="0"/>
              <a:t>経験</a:t>
            </a:r>
            <a:r>
              <a:rPr lang="en-US" altLang="ja-JP" dirty="0"/>
              <a:t>』</a:t>
            </a:r>
            <a:r>
              <a:rPr lang="ja-JP" altLang="en-US" dirty="0"/>
              <a:t>と解釈でき、</a:t>
            </a:r>
            <a:endParaRPr lang="en-US" altLang="ja-JP" dirty="0"/>
          </a:p>
          <a:p>
            <a:pPr algn="l"/>
            <a:r>
              <a:rPr lang="ja-JP" altLang="en-US" dirty="0"/>
              <a:t>　　　</a:t>
            </a:r>
            <a:r>
              <a:rPr lang="ja-JP" altLang="en-US" b="1" dirty="0">
                <a:solidFill>
                  <a:srgbClr val="FF0000"/>
                </a:solidFill>
              </a:rPr>
              <a:t>自己の成長の糧</a:t>
            </a:r>
            <a:r>
              <a:rPr lang="ja-JP" altLang="en-US" dirty="0"/>
              <a:t>としようとする。 </a:t>
            </a:r>
          </a:p>
          <a:p>
            <a:pPr algn="l"/>
            <a:r>
              <a:rPr lang="ja-JP" altLang="en-US" dirty="0"/>
              <a:t>   ・更に、</a:t>
            </a:r>
            <a:r>
              <a:rPr lang="ja-JP" altLang="en-US" b="1" dirty="0">
                <a:solidFill>
                  <a:srgbClr val="FF0000"/>
                </a:solidFill>
              </a:rPr>
              <a:t>このように、考察をするタイプの人間か、</a:t>
            </a:r>
            <a:endParaRPr lang="en-US" altLang="ja-JP" b="1" dirty="0">
              <a:solidFill>
                <a:srgbClr val="FF0000"/>
              </a:solidFill>
            </a:endParaRPr>
          </a:p>
          <a:p>
            <a:pPr algn="l"/>
            <a:r>
              <a:rPr lang="ja-JP" altLang="en-US" b="1" dirty="0">
                <a:solidFill>
                  <a:srgbClr val="FF0000"/>
                </a:solidFill>
              </a:rPr>
              <a:t>　　そうでないか。が、大きな分かれ目になる</a:t>
            </a:r>
            <a:r>
              <a:rPr lang="ja-JP" altLang="en-US" dirty="0"/>
              <a:t>と思う。</a:t>
            </a:r>
          </a:p>
          <a:p>
            <a:pPr algn="l"/>
            <a:r>
              <a:rPr lang="ja-JP" altLang="en-US" dirty="0"/>
              <a:t>   ・ただ、</a:t>
            </a:r>
            <a:r>
              <a:rPr lang="en-US" altLang="ja-JP" dirty="0"/>
              <a:t>『</a:t>
            </a:r>
            <a:r>
              <a:rPr lang="ja-JP" altLang="en-US" dirty="0"/>
              <a:t>落ちた。チクショー</a:t>
            </a:r>
            <a:r>
              <a:rPr lang="en-US" altLang="ja-JP" dirty="0"/>
              <a:t>』 </a:t>
            </a:r>
            <a:r>
              <a:rPr lang="ja-JP" altLang="en-US" dirty="0"/>
              <a:t>で、終わる人間は、</a:t>
            </a:r>
            <a:endParaRPr lang="en-US" altLang="ja-JP" dirty="0"/>
          </a:p>
          <a:p>
            <a:pPr algn="l"/>
            <a:r>
              <a:rPr lang="ja-JP" altLang="en-US" dirty="0"/>
              <a:t>　 今後の成長も見込めないであろうし、</a:t>
            </a:r>
          </a:p>
          <a:p>
            <a:pPr algn="l"/>
            <a:r>
              <a:rPr lang="ja-JP" altLang="en-US" dirty="0"/>
              <a:t>     常に、原因を、</a:t>
            </a:r>
            <a:r>
              <a:rPr lang="en-US" altLang="ja-JP" dirty="0"/>
              <a:t>『</a:t>
            </a:r>
            <a:r>
              <a:rPr lang="ja-JP" altLang="en-US" dirty="0"/>
              <a:t>己</a:t>
            </a:r>
            <a:r>
              <a:rPr lang="en-US" altLang="ja-JP" dirty="0"/>
              <a:t>』</a:t>
            </a:r>
            <a:r>
              <a:rPr lang="ja-JP" altLang="en-US" dirty="0"/>
              <a:t>ではなく、</a:t>
            </a:r>
            <a:r>
              <a:rPr lang="en-US" altLang="ja-JP" dirty="0"/>
              <a:t>『</a:t>
            </a:r>
            <a:r>
              <a:rPr lang="ja-JP" altLang="en-US" dirty="0"/>
              <a:t>外部</a:t>
            </a:r>
            <a:r>
              <a:rPr lang="en-US" altLang="ja-JP" dirty="0"/>
              <a:t>』</a:t>
            </a:r>
            <a:r>
              <a:rPr lang="ja-JP" altLang="en-US" dirty="0"/>
              <a:t>に求め、自己反省をしない人間となる。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2634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388F81-4FA4-4969-B674-2DF614325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360000"/>
            <a:ext cx="10800000" cy="1080000"/>
          </a:xfrm>
        </p:spPr>
        <p:txBody>
          <a:bodyPr>
            <a:noAutofit/>
          </a:bodyPr>
          <a:lstStyle/>
          <a:p>
            <a:pPr algn="l"/>
            <a:r>
              <a:rPr lang="en-US" altLang="ja-JP" sz="4000" dirty="0"/>
              <a:t>【</a:t>
            </a:r>
            <a:r>
              <a:rPr lang="ja-JP" altLang="en-US" sz="4000" dirty="0"/>
              <a:t>得られた教訓と、今後に生かすために</a:t>
            </a:r>
            <a:r>
              <a:rPr lang="en-US" altLang="ja-JP" sz="4000" dirty="0"/>
              <a:t>】</a:t>
            </a:r>
            <a:endParaRPr kumimoji="1" lang="ja-JP" altLang="en-US" sz="40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28C76BD-0A56-4B33-92F1-25EB1A99E9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0000" y="1439999"/>
            <a:ext cx="10800000" cy="5040000"/>
          </a:xfrm>
        </p:spPr>
        <p:txBody>
          <a:bodyPr>
            <a:normAutofit lnSpcReduction="10000"/>
          </a:bodyPr>
          <a:lstStyle/>
          <a:p>
            <a:pPr algn="l"/>
            <a:r>
              <a:rPr lang="ja-JP" altLang="en-US" dirty="0"/>
              <a:t> ・ 大切な事は、</a:t>
            </a:r>
            <a:r>
              <a:rPr lang="en-US" altLang="ja-JP" dirty="0"/>
              <a:t>『</a:t>
            </a:r>
            <a:r>
              <a:rPr lang="ja-JP" altLang="en-US" b="1" dirty="0">
                <a:solidFill>
                  <a:srgbClr val="FF0000"/>
                </a:solidFill>
              </a:rPr>
              <a:t>アウトプット</a:t>
            </a:r>
            <a:r>
              <a:rPr lang="en-US" altLang="ja-JP" dirty="0"/>
              <a:t>』</a:t>
            </a:r>
            <a:r>
              <a:rPr lang="ja-JP" altLang="en-US" dirty="0"/>
              <a:t>だ。</a:t>
            </a:r>
          </a:p>
          <a:p>
            <a:pPr algn="l"/>
            <a:r>
              <a:rPr lang="ja-JP" altLang="en-US" dirty="0"/>
              <a:t>   ・ 経験⇒思考⇒反省⇒課題⇒検討を、したとしても、</a:t>
            </a:r>
          </a:p>
          <a:p>
            <a:pPr algn="l"/>
            <a:r>
              <a:rPr lang="ja-JP" altLang="en-US" dirty="0"/>
              <a:t>      それが、</a:t>
            </a:r>
            <a:r>
              <a:rPr lang="en-US" altLang="ja-JP" b="1" u="sng" dirty="0"/>
              <a:t>『</a:t>
            </a:r>
            <a:r>
              <a:rPr lang="ja-JP" altLang="en-US" b="1" u="sng" dirty="0"/>
              <a:t>頭の中にあるだけ</a:t>
            </a:r>
            <a:r>
              <a:rPr lang="en-US" altLang="ja-JP" b="1" u="sng" dirty="0"/>
              <a:t>』</a:t>
            </a:r>
            <a:r>
              <a:rPr lang="ja-JP" altLang="en-US" b="1" u="sng" dirty="0"/>
              <a:t>では、どうしても定着はしない。</a:t>
            </a:r>
            <a:endParaRPr lang="en-US" altLang="ja-JP" b="1" u="sng" dirty="0"/>
          </a:p>
          <a:p>
            <a:pPr algn="l"/>
            <a:r>
              <a:rPr lang="ja-JP" altLang="en-US" b="1" dirty="0"/>
              <a:t>　　可視化し、読み返す事ができるようにしておく必要がある。</a:t>
            </a:r>
          </a:p>
          <a:p>
            <a:pPr algn="l"/>
            <a:endParaRPr lang="ja-JP" altLang="en-US" dirty="0"/>
          </a:p>
          <a:p>
            <a:pPr algn="l"/>
            <a:r>
              <a:rPr lang="ja-JP" altLang="en-US" dirty="0"/>
              <a:t>   ・アウトプットの良い所は５点</a:t>
            </a:r>
          </a:p>
          <a:p>
            <a:pPr algn="l"/>
            <a:r>
              <a:rPr lang="ja-JP" altLang="en-US" dirty="0"/>
              <a:t>      ①  アウトプットするために、より深く思考する。</a:t>
            </a:r>
          </a:p>
          <a:p>
            <a:pPr algn="l"/>
            <a:r>
              <a:rPr lang="ja-JP" altLang="en-US" dirty="0"/>
              <a:t>      ②  アウトプットする事により、客観的な視点で、</a:t>
            </a:r>
            <a:endParaRPr lang="en-US" altLang="ja-JP" dirty="0"/>
          </a:p>
          <a:p>
            <a:pPr algn="l"/>
            <a:r>
              <a:rPr lang="en-US" altLang="ja-JP" dirty="0"/>
              <a:t>           </a:t>
            </a:r>
            <a:r>
              <a:rPr lang="ja-JP" altLang="en-US" dirty="0"/>
              <a:t>事象に対する考察が可能になる。</a:t>
            </a:r>
          </a:p>
          <a:p>
            <a:pPr algn="l"/>
            <a:r>
              <a:rPr lang="ja-JP" altLang="en-US" dirty="0"/>
              <a:t>      ③  資産として、外部媒体に記憶される。</a:t>
            </a:r>
          </a:p>
          <a:p>
            <a:pPr algn="l"/>
            <a:r>
              <a:rPr lang="ja-JP" altLang="en-US" dirty="0"/>
              <a:t>      ④  自身の思考を、第３者にも伝達する事ができる。</a:t>
            </a:r>
          </a:p>
          <a:p>
            <a:pPr algn="l"/>
            <a:r>
              <a:rPr lang="ja-JP" altLang="en-US" dirty="0"/>
              <a:t>      ⑤  第３者の意見を取り入れ、よりブラッシュアップする事が可能となる。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45198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1746</Words>
  <Application>Microsoft Office PowerPoint</Application>
  <PresentationFormat>ワイド画面</PresentationFormat>
  <Paragraphs>138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游ゴシック</vt:lpstr>
      <vt:lpstr>游ゴシック Light</vt:lpstr>
      <vt:lpstr>Arial</vt:lpstr>
      <vt:lpstr>Office テーマ</vt:lpstr>
      <vt:lpstr>面談と自己成長</vt:lpstr>
      <vt:lpstr>＜概要＞</vt:lpstr>
      <vt:lpstr>【直後】</vt:lpstr>
      <vt:lpstr>【１日後】</vt:lpstr>
      <vt:lpstr>【３日後】</vt:lpstr>
      <vt:lpstr>【３日後(つづき)】</vt:lpstr>
      <vt:lpstr>【1週間後】</vt:lpstr>
      <vt:lpstr>【最終的な思考】</vt:lpstr>
      <vt:lpstr>【得られた教訓と、今後に生かすために】</vt:lpstr>
      <vt:lpstr>【最終結論】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社内案件</dc:title>
  <dc:creator>user</dc:creator>
  <cp:lastModifiedBy>user</cp:lastModifiedBy>
  <cp:revision>17</cp:revision>
  <dcterms:created xsi:type="dcterms:W3CDTF">2019-11-19T03:17:24Z</dcterms:created>
  <dcterms:modified xsi:type="dcterms:W3CDTF">2020-11-19T10:50:07Z</dcterms:modified>
</cp:coreProperties>
</file>