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C605923A-3BBB-412B-8C0A-C9852B05CB6F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2E5F50AC-5BC0-4736-9750-2EA72162DD25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嫌われ力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【嫌われ力】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大事やで。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簡単に具体例出します。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嫌われる事によって、周囲から、厳しい目で見られる。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自分の仕事に対してだけ、やたらとダメ出しが来る。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結果、最終的に納品する物の品質が上がる。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エンドのお客さんが喜ぶ。というストーリー。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『仲良しこよし』で作ったモノよりも、品質として良いものができるなら、喜ばしい。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『温室育ち』、『手取り足取り』、『難しい事は、別の人』、『軽微なミスなら、指摘せず、勝手に誰かが直してくれる』こんな環境で、マトモな能力が育つワケないだろ。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また、育っていない自覚すら出来ないだろう。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【チームワーク】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『チームワーク』て言葉を勘違いして使ってる人、多い気がする。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『チームのために自分を犠牲にして』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『コミュニケーションを密にとって』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そうかそうか。好きにしろ。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まず、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『「俺が」、「俺の手で」チームを勝たせる』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『「俺が」チームの主役だ』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を、各人が持つこと。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で、全員がソレを持つことが、『チームワーク』。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ちょっと話が逸れた。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目的は、『お客様に満足して頂く事。』からの、『納品するモノの品質向上』とか、『各人の能力向上』。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【メリット。。。と言っていいのか。捉え方によるが。。。】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仲良しこよし、は、時として、『なあなあ』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『過度の信頼』、『あの人なら大丈夫』『油断、弛緩』を生む。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一人、嫌われ者や、共通の敵が居ると、組織は、団結する。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『アイツよりはマシで居よう。』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『アイツより仕事できないと思われたくない』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なんでもいい。目的は、エンドのお客さんの満足。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誰が作った。どうやって作った。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作ってる最中にどんな事件があった。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どれも、『知らん』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『今、目の前に納品されたモノが、注文通り、注文以上のモノか、否か。』でしかない。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7" dur="indefinite" restart="never" nodeType="tmRoot">
          <p:childTnLst>
            <p:seq>
              <p:cTn id="98" dur="indefinite" nodeType="mainSeq">
                <p:childTnLst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【目的さえ見失わなければ】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積極的に嫌われろ。とまではいかないが。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要らん同調圧力とか、過度な干渉。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『なんか、合わないな』に対しては、正面からＮＯで。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自分をすり減らしたり、明らかに『コレはさすがに言わないと』な事を黙認したりする行為は、何のプラスにもならない。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まずは、『お客さんにとって、マイナスになっててしまうか』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で、次に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『お客さん云々を抜きにして、俺個人の考えで、コレは受け入れられない』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どっちも、正面切ってＮＯだ。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遠慮してもプラスにはならない。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自分に、目には見えないマイナスが蓄積される。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3" dur="indefinite" restart="never" nodeType="tmRoot">
          <p:childTnLst>
            <p:seq>
              <p:cTn id="144" dur="indefinite" nodeType="mainSeq">
                <p:childTnLst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【安心して貫け・自分は減らない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で、割と自分勝手に振舞っても、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１００人に好かれる事も難しい。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１００人に嫌われる事も難しい。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あくまで、仕事中だけの人格。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しかも、『その現場での』仕事中だけの人格。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己は減らない。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9" dur="indefinite" restart="never" nodeType="tmRoot">
          <p:childTnLst>
            <p:seq>
              <p:cTn id="190" dur="indefinite" nodeType="mainSeq">
                <p:childTnLst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嫌われ力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1205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2021-08-16T15:24:20Z</dcterms:modified>
  <cp:revision>37</cp:revision>
  <dc:subject/>
  <dc:title>Blue Curve</dc:title>
</cp:coreProperties>
</file>