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ppt/_rels/presentation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heme/theme2.xml" ContentType="application/vnd.openxmlformats-officedocument.theme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_rels/slideLayout2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7.xml.rels" ContentType="application/vnd.openxmlformats-package.relationships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5247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6891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36000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5247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66891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0" y="1620000"/>
            <a:ext cx="9000000" cy="500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35247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6891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36000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 type="body"/>
          </p:nvPr>
        </p:nvSpPr>
        <p:spPr>
          <a:xfrm>
            <a:off x="35247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 type="body"/>
          </p:nvPr>
        </p:nvSpPr>
        <p:spPr>
          <a:xfrm>
            <a:off x="66891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0" y="1620000"/>
            <a:ext cx="9000000" cy="500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 flipH="1" flipV="1">
            <a:off x="0" y="4500000"/>
            <a:ext cx="10080000" cy="1170000"/>
          </a:xfrm>
          <a:prstGeom prst="flowChartDocumen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ja-JP" sz="3300" spc="-1" strike="noStrike">
                <a:solidFill>
                  <a:srgbClr val="dd4100"/>
                </a:solidFill>
                <a:latin typeface="Arial"/>
              </a:rPr>
              <a:t>タイトルテキストの書式を編集するにはクリックします。</a:t>
            </a:r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 fontScale="49000"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400" spc="-1" strike="noStrike">
                <a:solidFill>
                  <a:srgbClr val="009bdd"/>
                </a:solidFill>
                <a:latin typeface="Arial"/>
              </a:rPr>
              <a:t>アウトラインテキストの書式を編集するにはクリックします。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lvl="1" marL="864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2</a:t>
            </a:r>
            <a:r>
              <a:rPr b="0" lang="ja-JP" sz="21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2100" spc="-1" strike="noStrike">
              <a:solidFill>
                <a:srgbClr val="009bdd"/>
              </a:solidFill>
              <a:latin typeface="Arial"/>
            </a:endParaRPr>
          </a:p>
          <a:p>
            <a:pPr lvl="2" marL="1296000" indent="-288000">
              <a:spcBef>
                <a:spcPts val="6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9bdd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lvl="3" marL="1728000" indent="-216000">
              <a:spcBef>
                <a:spcPts val="422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4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4" marL="2160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5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5" marL="2592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6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6" marL="3024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7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" name="TextShape 4"/>
          <p:cNvSpPr txBox="1"/>
          <p:nvPr/>
        </p:nvSpPr>
        <p:spPr>
          <a:xfrm>
            <a:off x="360000" y="5220000"/>
            <a:ext cx="23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&lt;日付/時刻&gt;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TextShape 5"/>
          <p:cNvSpPr txBox="1"/>
          <p:nvPr/>
        </p:nvSpPr>
        <p:spPr>
          <a:xfrm>
            <a:off x="3420000" y="5220000"/>
            <a:ext cx="32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&lt;フッター&gt;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Shape 6"/>
          <p:cNvSpPr txBox="1"/>
          <p:nvPr/>
        </p:nvSpPr>
        <p:spPr>
          <a:xfrm>
            <a:off x="7380000" y="5220000"/>
            <a:ext cx="23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algn="r"/>
            <a:fld id="{642D61FB-859A-452B-BB0D-A935A8FCB67A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&lt;番号&gt;</a:t>
            </a:fld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0" y="0"/>
            <a:ext cx="10076760" cy="72000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3" name="CustomShape 2"/>
          <p:cNvSpPr/>
          <p:nvPr/>
        </p:nvSpPr>
        <p:spPr>
          <a:xfrm>
            <a:off x="3240" y="5040000"/>
            <a:ext cx="10076760" cy="63144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4" name="PlaceHolder 3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ja-JP" sz="3300" spc="-1" strike="noStrike">
                <a:solidFill>
                  <a:srgbClr val="ffffff"/>
                </a:solidFill>
                <a:latin typeface="Arial"/>
              </a:rPr>
              <a:t>タイトルテキストの書式を編集するにはクリックします。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360000" y="1080000"/>
            <a:ext cx="9360000" cy="360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400" spc="-1" strike="noStrike">
                <a:solidFill>
                  <a:srgbClr val="009bdd"/>
                </a:solidFill>
                <a:latin typeface="Arial"/>
              </a:rPr>
              <a:t>アウトラインテキストの書式を編集するにはクリックします。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lvl="1" marL="864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2</a:t>
            </a:r>
            <a:r>
              <a:rPr b="0" lang="ja-JP" sz="21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2100" spc="-1" strike="noStrike">
              <a:solidFill>
                <a:srgbClr val="009bdd"/>
              </a:solidFill>
              <a:latin typeface="Arial"/>
            </a:endParaRPr>
          </a:p>
          <a:p>
            <a:pPr lvl="2" marL="1296000" indent="-288000">
              <a:spcBef>
                <a:spcPts val="6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9bdd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lvl="3" marL="1728000" indent="-216000">
              <a:spcBef>
                <a:spcPts val="422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4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4" marL="2160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5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5" marL="2592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6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6" marL="3024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7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dt"/>
          </p:nvPr>
        </p:nvSpPr>
        <p:spPr>
          <a:xfrm>
            <a:off x="360000" y="5220000"/>
            <a:ext cx="23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&lt;日付/時刻&gt;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" name="PlaceHolder 6"/>
          <p:cNvSpPr>
            <a:spLocks noGrp="1"/>
          </p:cNvSpPr>
          <p:nvPr>
            <p:ph type="ftr"/>
          </p:nvPr>
        </p:nvSpPr>
        <p:spPr>
          <a:xfrm>
            <a:off x="3420000" y="5220000"/>
            <a:ext cx="32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&lt;フッター&gt;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8" name="PlaceHolder 7"/>
          <p:cNvSpPr>
            <a:spLocks noGrp="1"/>
          </p:cNvSpPr>
          <p:nvPr>
            <p:ph type="sldNum"/>
          </p:nvPr>
        </p:nvSpPr>
        <p:spPr>
          <a:xfrm>
            <a:off x="7380000" y="5220000"/>
            <a:ext cx="23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8419CE07-47A9-4C44-AFAE-403C5119630D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&lt;番号&gt;</a:t>
            </a:fld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0" y="1620000"/>
            <a:ext cx="9000000" cy="10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3300" spc="-1" strike="noStrike">
                <a:solidFill>
                  <a:srgbClr val="dd4100"/>
                </a:solidFill>
                <a:latin typeface="Arial"/>
              </a:rPr>
              <a:t>	</a:t>
            </a:r>
            <a:r>
              <a:rPr b="0" lang="ja-JP" sz="3300" spc="-1" strike="noStrike">
                <a:solidFill>
                  <a:srgbClr val="dd4100"/>
                </a:solidFill>
                <a:latin typeface="Arial"/>
              </a:rPr>
              <a:t>感謝</a:t>
            </a:r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感謝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【表現の仕方】</a:t>
            </a:r>
            <a:endParaRPr b="0" lang="en-US" sz="16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『感謝』てやつの表現のし方、難しいな。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気持ちはあって、言葉では、『ありがとう』て言うけど、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足りてない気がする。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お得意の方法で、探ってみると、少しだけ、糸口が見えてきた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感謝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9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【逆の立場に立って考えてみると、少しだけ見えてきた】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感謝される時、コチラとして思う事は、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『感謝されるような事してないよ』だ。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単純に、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『アナタを喜ばせたくてやっただけ。』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『アナタが困っていたから、助けたいと思っただけ。』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であって、感謝されたい。とか思ってない。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あえて言えば、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『貴女が喜んでくれれば、ソレで充分な見返りです。』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『アナタの困り事が、一つでも解決されたのであれば、ソレで充分嬉しいです。』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くらいの気持ちだ。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3" dur="indefinite" restart="never" nodeType="tmRoot">
          <p:childTnLst>
            <p:seq>
              <p:cTn id="24" dur="indefinite" nodeType="mainSeq">
                <p:childTnLst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感謝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【となると、表現の仕方としては】</a:t>
            </a:r>
            <a:endParaRPr b="0" lang="en-US" sz="16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なので、感謝の現し方は、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『全力で喜ぶ』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『全力で安心する』かな。と。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コレが、良好な関係を築けている場合。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からの、良好な関係を築けていない場合についても、考えてみた。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7" dur="indefinite" restart="never" nodeType="tmRoot">
          <p:childTnLst>
            <p:seq>
              <p:cTn id="78" dur="indefinite" nodeType="mainSeq">
                <p:childTnLst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感謝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【良好な関係を築けていない場合】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『ありがとう』の一言も無いんか？どういうつもりや？今後、関わる事は無いな。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となる。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また、その関係性の場合、『ありがとう』があった所で、大した変化は無い。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相手も、本当に感謝しているワケでは無く、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ただ、不要な種を残したくないだけだし、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コチラも、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『お前の「ありがとう」なんざ、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1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ミリの価値も無い。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そんなゴミ台詞を俺に聞かせるために、俺の時間を奪うな』となる。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感謝は、する時も、される時も、関係性に依存。関係性が良好で無ければ、そもそも、『感謝』となり得ない。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03" dur="indefinite" restart="never" nodeType="tmRoot">
          <p:childTnLst>
            <p:seq>
              <p:cTn id="104" dur="indefinite" nodeType="mainSeq">
                <p:childTnLst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感謝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5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【まとめ。。のようなもの】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ナチュラルに、心から『ありがとう』を言える相手を増やせたらいいね。。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そういった関係性を築いていけるよう、人と接していきたいね。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死ぬ時に、『ありがとう』と言われた数より、『ありがとう』と言った数の方が多い人生でありたい。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なんか、そんな本も、あるみたいだしね。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「死ぬ瞬間の言葉」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M.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キャラナン </a:t>
            </a: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(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著</a:t>
            </a: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), P.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ケリー </a:t>
            </a: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(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著</a:t>
            </a: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), 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中村 三千恵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単行本</a:t>
            </a: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: 289p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／出版社</a:t>
            </a: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: 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二見書房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鈴木 秀子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死にゆく者からの言葉 </a:t>
            </a: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(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文春文庫</a:t>
            </a: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)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3" dur="indefinite" restart="never" nodeType="tmRoot">
          <p:childTnLst>
            <p:seq>
              <p:cTn id="154" dur="indefinite" nodeType="mainSeq">
                <p:childTnLst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360000" y="900720"/>
            <a:ext cx="9000000" cy="35992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感謝</a:t>
            </a:r>
            <a:br/>
            <a:br/>
            <a:br/>
            <a:r>
              <a:rPr b="0" lang="ja-JP" sz="2000" spc="-1" strike="noStrike">
                <a:solidFill>
                  <a:srgbClr val="000000"/>
                </a:solidFill>
                <a:latin typeface="Arial"/>
              </a:rPr>
              <a:t>おわり</a:t>
            </a:r>
            <a:endParaRPr b="0" lang="en-US" sz="20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1135</TotalTime>
  <Application>LibreOffice/6.4.6.2$Linux_X86_64 LibreOffice_project/40$Build-2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2021-07-24T05:53:39Z</dcterms:created>
  <dc:creator/>
  <dc:description/>
  <dc:language>ja-JP</dc:language>
  <cp:lastModifiedBy/>
  <dcterms:modified xsi:type="dcterms:W3CDTF">2021-08-11T21:45:13Z</dcterms:modified>
  <cp:revision>32</cp:revision>
  <dc:subject/>
  <dc:title>Blue Curve</dc:title>
</cp:coreProperties>
</file>