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3505D53E-33E1-4DE1-8A20-EFB57001B576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32E9020-00AB-49E7-85B5-FE50CD01FE26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抱えている問題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抱えている問題　章立て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180000" y="900000"/>
            <a:ext cx="9360000" cy="36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働く上での精神的障壁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シンプルな貧乏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要らんプライド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311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働く上での精神的障壁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000" spc="-1" strike="noStrike">
                <a:solidFill>
                  <a:srgbClr val="342a06"/>
                </a:solidFill>
                <a:latin typeface="Arial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【障壁】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合わない奴が居る空間では無理。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【問題点】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・視界に入るだけで、脳が震えるストレスを感じる。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・仕事そのものに関しては、それでも、絶対にやり切る。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・なんなら、ソイツの尻拭いも全力で実施する。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・『何があっても、現場には迷惑をかけない』、精神で、必ずプロジェクトの完遂を目指す。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・滅茶苦茶すり減る。最近では、体に影響を与える。『働けなくなる』レベルのダメージ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・『ちょっと回復して、また激しく消耗』を繰り返す。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・徒労感、『なぜ、こんな事を。。』「こんな奴等の尻ぬぐいを。。」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・怒り、『自覚ねーだろお前ら。だから何度も繰り返すし成長しねーんだよ。』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・こんな感情やストレス、何も自身のプラスにならない。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　「それも含めて、コントロールする能力」を持っていない自分が悪い。という思考。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働く上での精神的障壁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000" spc="-1" strike="noStrike">
                <a:solidFill>
                  <a:srgbClr val="342a06"/>
                </a:solidFill>
                <a:latin typeface="Arial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【障壁】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合わない奴が居る空間では無理。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【自身での対策と結果】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・診療内科への通院と、投薬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・アンガーマネジメント系の書籍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・「気にしない」方法や、考え方を検索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・「それでも許す」方法や、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　「自分自身の考え方や、モノの見方に問題がある」という捉え方を模索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・「他人を変えるなんて、絶対に無理なんだがら、自身の捉え方を変えるしかない」と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　　言い聞かせる。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結果：なぜ、こんな事を考える必要があるのか。。。何一つとして、己の向上につながらない。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Arial"/>
              </a:rPr>
              <a:t>　　　　しかも、起因は、自分ではないのでは。。。というダークな思考に陥る。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シンプルな貧乏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【シンプルに】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・お金ないです。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・チマチマ働いていきます。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・家賃について、４月から、滞納中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・一旦、４月、５月、６月分までは、払います。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・以降について、目途が立つまで、しばらくお待ち下さい。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・再度、入院の可能性もあり、その分だけは、残しておきたいです。すいません。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・お金が無いからといって、なんでもかんでも飛びつく事はしないつもりです。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・その結果、色々と、手放す必要があっても、心と体の健康を優先します。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・まだ、ほんの少し余裕があるので、こんな事、言えている。という自覚はあります。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・本当に、『いよいよ』の所まで追い詰められた時、自分の本性が出るのだろうな。と思います。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・その『いよいよ』が来ないよう、日々の過ごし方、少しずつでもいいから、なんとかして稼ぐ方法、能力を。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・『ラクして稼ぐ方法なんて無い。』『過剰に自分をすり減らしてまで稼ぐ事は、最終的にマイナス』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7" dur="indefinite" restart="never" nodeType="tmRoot">
          <p:childTnLst>
            <p:seq>
              <p:cTn id="128" dur="indefinite" nodeType="mainSeq">
                <p:childTnLst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要らんプライド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90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</a:t>
            </a: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要らんプライド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コレが一番、しょーもない。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個人事業主。と言いつつ、実体は、自分で頭から最後まで出来ていない。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その能力が無い。ソレに対する葛藤。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死ぬほどしょーもない。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『何もかも自分で出来る』事に対する憧れと劣等感。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要らん。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今の世の中、あらゆるサービスが有り、ソレを上手く使いこなす能力の方がよっぽど大事。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出来もしない営業や、クロージング、提案の能力を伸ばそうとするより、『ソッチ方面は、外部に任せるから、本職の力を磨き上げる』事の方が、よっぽど市場価値が上がる。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1" dur="indefinite" restart="never" nodeType="tmRoot">
          <p:childTnLst>
            <p:seq>
              <p:cTn id="182" dur="indefinite" nodeType="mainSeq">
                <p:childTnLst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要らんプライド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2520"/>
            <a:ext cx="990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</a:t>
            </a: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要らんプライド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『何もかも自分で。』なんて、ただの自己満足。お前にそんなモン求めてない。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どうせ出来やしない。出来た風でも、結局ソレは、誰かしら第三者の協力によるもの。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ソレを認識出来ていないだけ。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それでいて、ソレが出来ていない事を指摘されると、過剰に反応する。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まずは、自覚して受け入れる事。からの、柔軟に対応する事。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『与えられたポジションの範囲内で、上手いことやってるだけ』。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いいじゃないか。何をそこまで卑下する。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『ポジションが与えられる程度には認められている』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『与えられたポジションで果たすべき責任を、果たしている』のは、間違いないだろう。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マジで、下らないプライド、要らんから。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そもそも、そんなプライド持てるほど、能力高く無いだろう。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自分で、自分の成長を阻害する要因を作ってどうする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?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捨てろ。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9" dur="indefinite" restart="never" nodeType="tmRoot">
          <p:childTnLst>
            <p:seq>
              <p:cTn id="220" dur="indefinite" nodeType="mainSeq">
                <p:childTnLst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抱えている問題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1129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2021-08-11T21:27:46Z</dcterms:modified>
  <cp:revision>31</cp:revision>
  <dc:subject/>
  <dc:title>Blue Curve</dc:title>
</cp:coreProperties>
</file>