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5891D8DB-AEDF-43E4-9B79-E414B6492643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DB66D624-9D7D-4763-BDEE-69D98A02B2D9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意識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【意識とか】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ほざくの、別にいんだけどさ。。。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『能力』高い奴連れてきて。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意識に能力が追いついて無いとか、要らない。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『今』使えるかどうか。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『将来的にはスゴイ奴になってるから』とか要らん。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じゃ、『スゴイ奴』になってから来て。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同じように、『昔凄かった』とか要らん。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『今凄い』奴にしか、用事無いし。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『今凄い』を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年以上継続してる奴がゴロゴロしてる世界なんで。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そもそも、『将来的に凄くなる』とか、『昔凄かった』とか、どっちも、単なる怠慢の結果でしか無いと思うけど？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90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【理解できない。したくない】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本当に意味不明。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なぜ『能力』が高く無いのに、意識だけ高いと思えるの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?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ソレ、本当に『意識高い』の？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視野が狭い。とか。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低い水準の世界しか知らない。とか。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じゃ無くて？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自分発信で、『意識』とか言う奴も、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『あの人、意識高い』とか言う奴も、同じくらい、うんざりする。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【同じような事だけど】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センス。も。。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で、こういった単語を多様する奴、大抵、持ってないんだよね。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意識と能力どっちも高い人間が、『意識』とかいう単語、使ってないし。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センスいい奴が、『センス』てゆー単語、口にしない。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5" dur="indefinite" restart="never" nodeType="tmRoot">
          <p:childTnLst>
            <p:seq>
              <p:cTn id="86" dur="indefinite" nodeType="mainSeq">
                <p:childTnLst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【意識高い人と意識高い系の違い。らしい。】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意識が高い人の特徴</a:t>
            </a:r>
            <a:r>
              <a:rPr b="1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目標を定めてきちんと行動できている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自慢が少ない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無理せず人脈が広がっていく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譲れないこだわりがある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意識が高い系の特徴</a:t>
            </a:r>
            <a:r>
              <a:rPr b="1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発言の割に中身が伴っていない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SNS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で自分を大きく見せたがる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ブランドや専門用語をひけらかす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えと。。コレは、『意識』なんですか？『能力』では。。。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高い系の方は、『行動』。。。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7" dur="indefinite" restart="never" nodeType="tmRoot">
          <p:childTnLst>
            <p:seq>
              <p:cTn id="108" dur="indefinite" nodeType="mainSeq">
                <p:childTnLst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【単純に】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いくらでも表現方法があるのに、雑に、『意識』で片づけている。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あと、シンプルに語彙力が少ない。しかも、自覚無し。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『計画性がある』、『行動力がある』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『発言力がある』、『傾聴力がある』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『決断力がある』、『慎重さがある』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『柔軟性がある』、『一貫性がある』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『主体性がある』、『協調性がある』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・責任感が強い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・謙虚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・誠実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・リーダーシップがある。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7" dur="indefinite" restart="never" nodeType="tmRoot">
          <p:childTnLst>
            <p:seq>
              <p:cTn id="158" dur="indefinite" nodeType="mainSeq">
                <p:childTnLst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意識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2021-08-12T11:27:18Z</dcterms:modified>
  <cp:revision>33</cp:revision>
  <dc:subject/>
  <dc:title>Blue Curve</dc:title>
</cp:coreProperties>
</file>