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10DC474D-B047-44A4-82CB-5AEA7751F775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F74AF37-86FA-4D09-BBA6-1B03BEEAB7E7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褒めゲーム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褒めゲーム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【内容・ルール】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各人、１つか２つ、ターゲットに対して、『褒めワード』出す。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ルーレットで、①で出したワードをランダムで選出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該当ワードをテーマに、ターゲットを褒めていく。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※ 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ワードを出した人以外でも、褒める行為は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OK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※ 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本人でも、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OK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「よく解ってるな。そうなんだよ。俺、そういう所あるんだよ。」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※ 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エピソードなんかを交えると、より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good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MVP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と、最下位決めてみる。理由も込みで。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褒めゲーム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【狙い、期待する効果】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・単純なプレゼン能力の向上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・人に対する理解を深める。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・コミュニケーション、関係性の向上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・自覚していない良い点を指摘される事によるモチベーションの向上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・洞察力の向上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・提案能力の向上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・人の良い所を挙げる事、話し合う事により、自分に欠けている点の発掘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褒めゲーム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【見るべき所】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・『利点、メリット、良い点、を、第三者に祖語なく伝える』事は、結構難しいです。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どれだけ、『第三者に伝わる』話し方が出来るか。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・『誰が、誰の、どういった点を良いと思っている』かを観察する事で、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『ここに伸び悩みを感じているのか』を把握できる。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 話す内容だけではなく、話し方や、構成、『主題を何としているか』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『エピソードを放り込むタイミング』等の上手さ。下手さ。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・順位を理由込みでつける事により、『こういった話し方をすれば良いのか』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『こういった話し方をすると、マイナスになるのか』を具体的に。印象込みで経験として蓄積できる。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" dur="indefinite" restart="never" nodeType="tmRoot">
          <p:childTnLst>
            <p:seq>
              <p:cTn id="82" dur="indefinite" nodeType="mainSeq">
                <p:childTnLst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褒めゲーム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2021-08-16T15:32:56Z</dcterms:modified>
  <cp:revision>39</cp:revision>
  <dc:subject/>
  <dc:title>Blue Curve</dc:title>
</cp:coreProperties>
</file>