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3E1F84FA-3474-4B3A-9492-EF02E10F76CB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B7FD65B-A110-4412-A304-69FFFD0A1CE4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ストレス分析と根拠、反証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【サマリー】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ストレスについては、１つのパワポでは表現しきれないため、分割します。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本パワポは第２弾です。出来れば、第１弾からご確認下さい。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①現状把握　、種類を知る。記録と分析、分類と対策サマリー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②決めつけ思考（自責・他責、読心、性格診断）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③分析（状況、感情、思考、根拠、反証）　　　　←今ココです。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④受容（</a:t>
            </a: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⑤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コンフォートカード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⑥デス・ライティング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本パワポでは、③分析ステップについて、言及していきます。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【分析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前章にて、『ストレスは全て決めつけ思考』ですよ。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ストレスの起因は、外部ではなく、あなた自身の『決めつけ思考』主観によるものです。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と言いました。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本当にそうかを判断するための方法として、この分析ステップにて、説明していきます。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また、この分析ステップは、アンガーマネジメントにも、一部、応用が聞きます。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分析のサマリーは、以下です。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＜分析ステップのサマリー＞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①状況　　事実のみを記載　　（例：誰かが自分の悪口を言っている事を伝聞で聞いた）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②感情　　採点と比率　　　　（例：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75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点。悲しみ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40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％　不満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60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％）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③思考　　理由・背景・理由　（例：嫌われている、先日、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XXX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をした時、〇〇を怠ったから、ソレが原因かな）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④根拠　　感想？事実？　　　（例：データは？そう考えた根拠はありますか？）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⑤反証　　意外と、実は、　　（例：悪口ではなくて、表現誤り？伝言ゲームの尾ひれの可能性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　　　　　　　　　　　別の機会では、確か褒められてたな。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　　　　　　　　　　　　　　　　　メリット無いのに手伝ってくれた事も、結構あるしな。嫌ってはいない？）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【分析ステップ−１　①状況　②感情　③思考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ストレス分析のために、まずは記録です。ステップの①〜⑤まで、書き出す作業です。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ストレス要因となる出来事があった際に、まずは、①〜③まで実施しましょう。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＜①状況＞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端的に、事実のみを記録しましょう。日時、場所、登場人物、起こった事。感想などは不要です。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＜②感情＞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その事象に対して、「腹が立った」、「悲しかった」を記載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『我慢出来るどれ位のレベルか』の点数を記載（「今すぐ殴りに行きたい」なら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100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点）など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感情をパーセンテージに分割（「不満：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60%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悲しみ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:40%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」）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＜③思考＞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なぜ、この事象が起きたのか？を自分なりに、理由、背景、原因を記載する。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サンプル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上司が、自分の事を無能だと言っているのを同僚から伝えられた。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７５点、（呆れ：１０％、怒り：８０％、軽蔑：８％、キモい：２％）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最近、私が通した企画が更に上の上司に気に入られた。ああ、なるほどね、嫉妬か、嫉妬だわ。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9" dur="indefinite" restart="never" nodeType="tmRoot">
          <p:childTnLst>
            <p:seq>
              <p:cTn id="110" dur="indefinite" nodeType="mainSeq">
                <p:childTnLst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【分析ステップ−２　④根拠、⑤反証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①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〜③まで記載した内容を見ます。その上で。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＜④根拠＞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③の思考で考えた理由を裏付ける根拠を考えてみる。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自分自身の思考に対して、『そう考えた根拠はなんですか？』と問う。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無いなら、無いでいいです。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＜⑤反証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-1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理由と根拠の間に、「こじつけ」が無いか、考えてみる。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事実と、理由と根拠の間で、矛盾点が無いか、考えてみる。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[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パターン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]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事実は事実として、あった事。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ただ、ソレに対して、『この理由、コレが原因』で起こったとは言い難い。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また、『そう考えた根拠』としているエビデンスが、この事実と結びつかない。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『根拠』が、理由、原因を保証する根拠たり得ない。多分に、主観混じりだ。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自分自身の『決めつけ思考』に対して、気付ける可能性もあります。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【分析ステップ−３　⑤反証</a:t>
            </a:r>
            <a:r>
              <a:rPr b="1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-2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＜⑤反証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-2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＞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      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ステップ③思考で考えた理由、原因の、反対となる証拠を提示してみる。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『コレが起こったのは、○○と☓☓が原因だ』に対して、異議アリ！！を出す。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③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最近、私が通した企画が上司に気に入られた。ああ、なるほどね、嫉妬か、嫉妬だわ。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→イヤイヤ、その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20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倍は企画、通してる人なんで。。嫉妬とか無いね。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たしか、その企画書出す時、手伝ってくれたな。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　普段から、悪口とか言わないし、聞いたこと無いし、本人から聞いた話でも無いな。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7" dur="indefinite" restart="never" nodeType="tmRoot">
          <p:childTnLst>
            <p:seq>
              <p:cTn id="238" dur="indefinite" nodeType="mainSeq">
                <p:childTnLst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【分析ステップ−４　説明します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何をやっているか？と言うと、『１人逆転裁判』をやっています。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事実、に対して、なぜそうなったのか、を考えた上で、『根拠無いじゃん、矛盾してんじゃん』で否定し、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その『なぜ、そうなったのか』を論破する事で、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『そう考えてるのは、お前だけ。』『ソレ、お前の決めつけでしょ？』を突きつけて、異議あり！しちゃってます。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これにより、無駄な思考のループに入る事がなくなります。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また、本当にディベートに強くなります。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『ストレスは全て決めつけ思考』、ストレスの原因は、『あなたの決めつけ思考』によるもの。を自分で証明。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おまけ。人は、主観的な生き物です。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意見を出す時に、『その根拠は？』を第三者に、納得して貰える形で説明するのは、非常に難しいです。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ソレを逆手に取って、『その根拠、弱くないですか？あなたの主観ですよね？データは？』を出し、その上で、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反証を出します。『アナタの提出した根拠を否定する根拠として、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XXX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があります。この根拠は否定できますか？』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更に、コチラの得意フィールドの事実を提出します。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『別の切り口として、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IT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業界では、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XXXX</a:t>
            </a: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が一般的であり、コレも、あなたの主張とは一致しません。』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コチラの主張を通す。ではなく、『相手の勝ちを消す』事は、さほど難しい作業ではないです。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人は主観的な生き物なので。相手の主観を暴くだけでいいんです。ソレを、ストレス関しては、自分に対してやればいいんです。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5" dur="indefinite" restart="never" nodeType="tmRoot">
          <p:childTnLst>
            <p:seq>
              <p:cTn id="276" dur="indefinite" nodeType="mainSeq">
                <p:childTnLst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</a:t>
            </a:r>
            <a:r>
              <a:rPr b="1" lang="ja-JP" sz="1400" spc="-1" strike="noStrike">
                <a:solidFill>
                  <a:srgbClr val="342a06"/>
                </a:solidFill>
                <a:latin typeface="メイリオ"/>
                <a:ea typeface="メイリオ"/>
              </a:rPr>
              <a:t>分析ステップ−５</a:t>
            </a:r>
            <a:r>
              <a:rPr b="1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】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ここまでの分析で、</a:t>
            </a:r>
            <a:r>
              <a:rPr b="0" lang="en-US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95%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は、論破できます。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　ストレスは、決めつけ思考スタートなので、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ソイツを、ちゃんと記録した上で、『異議アリ』で潰してしまえば、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その事に対して考える必要がなくなります。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また、記録する事で、傾向を知る事も出来ます。だいたい、同じようなパターンなので。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更に、『記録がある』という事実だけでも、安心材料になります。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『この件は、既に、訴えが棄却された案件だ』という事実と、その記録が残っている事は、大事です。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次からは、対応方法について、言及して行きます。この分析ステップの応用もあります。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</a:t>
            </a:r>
            <a:r>
              <a:rPr b="0" lang="en-US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AWARE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・コンフォートカード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・デス・ライティング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１つ１つは、短いです。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『解消』するのではなく、「知って」「分析して」「対応」です。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2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「やみくも対処」とは違います。　　</a:t>
            </a:r>
            <a:endParaRPr b="0" lang="en-US" sz="12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7" dur="indefinite" restart="never" nodeType="tmRoot">
          <p:childTnLst>
            <p:seq>
              <p:cTn id="338" dur="indefinite" nodeType="mainSeq">
                <p:childTnLst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ストレス分析と根拠、反証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9" dur="indefinite" restart="never" nodeType="tmRoot">
          <p:childTnLst>
            <p:seq>
              <p:cTn id="400" dur="indefinite" nodeType="mainSeq">
                <p:childTnLst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2021-08-31T18:13:49Z</dcterms:modified>
  <cp:revision>57</cp:revision>
  <dc:subject/>
  <dc:title>Blue Curve</dc:title>
</cp:coreProperties>
</file>