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ppt/_rels/presentation.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Override PartName="/ppt/theme/theme1.xml" ContentType="application/vnd.openxmlformats-officedocument.theme+xml"/>
  <Override PartName="/ppt/theme/theme2.xml" ContentType="application/vnd.openxmlformats-officedocument.them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_rels/slide11.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slide12.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Layouts/_rels/slideLayout22.xml.rels" ContentType="application/vnd.openxmlformats-package.relationships+xml"/>
  <Override PartName="/ppt/slideLayouts/_rels/slideLayout8.xml.rels" ContentType="application/vnd.openxmlformats-package.relationships+xml"/>
  <Override PartName="/ppt/slideLayouts/_rels/slideLayout21.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10.xml.rels" ContentType="application/vnd.openxmlformats-package.relationships+xml"/>
  <Override PartName="/ppt/slideLayouts/_rels/slideLayout16.xml.rels" ContentType="application/vnd.openxmlformats-package.relationships+xml"/>
  <Override PartName="/ppt/slideLayouts/_rels/slideLayout2.xml.rels" ContentType="application/vnd.openxmlformats-package.relationships+xml"/>
  <Override PartName="/ppt/slideLayouts/_rels/slideLayout24.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8.xml.rels" ContentType="application/vnd.openxmlformats-package.relationships+xml"/>
  <Override PartName="/ppt/slideLayouts/_rels/slideLayout4.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5.xml.rels" ContentType="application/vnd.openxmlformats-package.relationships+xml"/>
  <Override PartName="/ppt/slideLayouts/_rels/slideLayout1.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3.xml.rels" ContentType="application/vnd.openxmlformats-package.relationships+xml"/>
  <Override PartName="/ppt/slideLayouts/_rels/slideLayout17.xml.rels" ContentType="application/vnd.openxmlformats-package.relationships+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28" name="PlaceHolder 2"/>
          <p:cNvSpPr>
            <a:spLocks noGrp="1"/>
          </p:cNvSpPr>
          <p:nvPr>
            <p:ph type="body"/>
          </p:nvPr>
        </p:nvSpPr>
        <p:spPr>
          <a:xfrm>
            <a:off x="360000" y="2880000"/>
            <a:ext cx="936000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29" name="PlaceHolder 3"/>
          <p:cNvSpPr>
            <a:spLocks noGrp="1"/>
          </p:cNvSpPr>
          <p:nvPr>
            <p:ph type="body"/>
          </p:nvPr>
        </p:nvSpPr>
        <p:spPr>
          <a:xfrm>
            <a:off x="360000" y="3726360"/>
            <a:ext cx="936000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31" name="PlaceHolder 2"/>
          <p:cNvSpPr>
            <a:spLocks noGrp="1"/>
          </p:cNvSpPr>
          <p:nvPr>
            <p:ph type="body"/>
          </p:nvPr>
        </p:nvSpPr>
        <p:spPr>
          <a:xfrm>
            <a:off x="36000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32" name="PlaceHolder 3"/>
          <p:cNvSpPr>
            <a:spLocks noGrp="1"/>
          </p:cNvSpPr>
          <p:nvPr>
            <p:ph type="body"/>
          </p:nvPr>
        </p:nvSpPr>
        <p:spPr>
          <a:xfrm>
            <a:off x="515592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33" name="PlaceHolder 4"/>
          <p:cNvSpPr>
            <a:spLocks noGrp="1"/>
          </p:cNvSpPr>
          <p:nvPr>
            <p:ph type="body"/>
          </p:nvPr>
        </p:nvSpPr>
        <p:spPr>
          <a:xfrm>
            <a:off x="360000" y="372636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34" name="PlaceHolder 5"/>
          <p:cNvSpPr>
            <a:spLocks noGrp="1"/>
          </p:cNvSpPr>
          <p:nvPr>
            <p:ph type="body"/>
          </p:nvPr>
        </p:nvSpPr>
        <p:spPr>
          <a:xfrm>
            <a:off x="5155920" y="372636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36" name="PlaceHolder 2"/>
          <p:cNvSpPr>
            <a:spLocks noGrp="1"/>
          </p:cNvSpPr>
          <p:nvPr>
            <p:ph type="body"/>
          </p:nvPr>
        </p:nvSpPr>
        <p:spPr>
          <a:xfrm>
            <a:off x="360000" y="288000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37" name="PlaceHolder 3"/>
          <p:cNvSpPr>
            <a:spLocks noGrp="1"/>
          </p:cNvSpPr>
          <p:nvPr>
            <p:ph type="body"/>
          </p:nvPr>
        </p:nvSpPr>
        <p:spPr>
          <a:xfrm>
            <a:off x="3524760" y="288000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38" name="PlaceHolder 4"/>
          <p:cNvSpPr>
            <a:spLocks noGrp="1"/>
          </p:cNvSpPr>
          <p:nvPr>
            <p:ph type="body"/>
          </p:nvPr>
        </p:nvSpPr>
        <p:spPr>
          <a:xfrm>
            <a:off x="6689160" y="288000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39" name="PlaceHolder 5"/>
          <p:cNvSpPr>
            <a:spLocks noGrp="1"/>
          </p:cNvSpPr>
          <p:nvPr>
            <p:ph type="body"/>
          </p:nvPr>
        </p:nvSpPr>
        <p:spPr>
          <a:xfrm>
            <a:off x="360000" y="372636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40" name="PlaceHolder 6"/>
          <p:cNvSpPr>
            <a:spLocks noGrp="1"/>
          </p:cNvSpPr>
          <p:nvPr>
            <p:ph type="body"/>
          </p:nvPr>
        </p:nvSpPr>
        <p:spPr>
          <a:xfrm>
            <a:off x="3524760" y="372636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41" name="PlaceHolder 7"/>
          <p:cNvSpPr>
            <a:spLocks noGrp="1"/>
          </p:cNvSpPr>
          <p:nvPr>
            <p:ph type="body"/>
          </p:nvPr>
        </p:nvSpPr>
        <p:spPr>
          <a:xfrm>
            <a:off x="6689160" y="372636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9"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50" name="PlaceHolder 2"/>
          <p:cNvSpPr>
            <a:spLocks noGrp="1"/>
          </p:cNvSpPr>
          <p:nvPr>
            <p:ph type="subTitle"/>
          </p:nvPr>
        </p:nvSpPr>
        <p:spPr>
          <a:xfrm>
            <a:off x="360000" y="2880000"/>
            <a:ext cx="9360000" cy="1620000"/>
          </a:xfrm>
          <a:prstGeom prst="rect">
            <a:avLst/>
          </a:prstGeom>
        </p:spPr>
        <p:txBody>
          <a:bodyPr lIns="0" rIns="0" tIns="0" bIns="0" anchor="ctr">
            <a:noAutofit/>
          </a:bodyPr>
          <a:p>
            <a:pPr algn="ctr"/>
            <a:endParaRPr b="0" lang="en-US" sz="3200" spc="-1" strike="noStrike">
              <a:highlight>
                <a:srgbClr val="ffffff"/>
              </a:highlight>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52" name="PlaceHolder 2"/>
          <p:cNvSpPr>
            <a:spLocks noGrp="1"/>
          </p:cNvSpPr>
          <p:nvPr>
            <p:ph type="body"/>
          </p:nvPr>
        </p:nvSpPr>
        <p:spPr>
          <a:xfrm>
            <a:off x="360000" y="2880000"/>
            <a:ext cx="9360000" cy="162000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54" name="PlaceHolder 2"/>
          <p:cNvSpPr>
            <a:spLocks noGrp="1"/>
          </p:cNvSpPr>
          <p:nvPr>
            <p:ph type="body"/>
          </p:nvPr>
        </p:nvSpPr>
        <p:spPr>
          <a:xfrm>
            <a:off x="360000" y="2880000"/>
            <a:ext cx="4567320" cy="1620000"/>
          </a:xfrm>
          <a:prstGeom prst="rect">
            <a:avLst/>
          </a:prstGeom>
        </p:spPr>
        <p:txBody>
          <a:bodyPr lIns="0" rIns="0" tIns="0" bIns="0">
            <a:normAutofit/>
          </a:bodyPr>
          <a:p>
            <a:endParaRPr b="0" lang="en-US" sz="2400" spc="-1" strike="noStrike">
              <a:solidFill>
                <a:srgbClr val="009bdd"/>
              </a:solidFill>
              <a:latin typeface="Arial"/>
            </a:endParaRPr>
          </a:p>
        </p:txBody>
      </p:sp>
      <p:sp>
        <p:nvSpPr>
          <p:cNvPr id="55" name="PlaceHolder 3"/>
          <p:cNvSpPr>
            <a:spLocks noGrp="1"/>
          </p:cNvSpPr>
          <p:nvPr>
            <p:ph type="body"/>
          </p:nvPr>
        </p:nvSpPr>
        <p:spPr>
          <a:xfrm>
            <a:off x="5155920" y="2880000"/>
            <a:ext cx="4567320" cy="162000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6"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7" name="PlaceHolder 1"/>
          <p:cNvSpPr>
            <a:spLocks noGrp="1"/>
          </p:cNvSpPr>
          <p:nvPr>
            <p:ph type="subTitle"/>
          </p:nvPr>
        </p:nvSpPr>
        <p:spPr>
          <a:xfrm>
            <a:off x="0" y="1620000"/>
            <a:ext cx="9000000" cy="5007600"/>
          </a:xfrm>
          <a:prstGeom prst="rect">
            <a:avLst/>
          </a:prstGeom>
        </p:spPr>
        <p:txBody>
          <a:bodyPr lIns="0" rIns="0" tIns="0" bIns="0" anchor="ctr">
            <a:noAutofit/>
          </a:bodyPr>
          <a:p>
            <a:pPr algn="ctr"/>
            <a:endParaRPr b="0" lang="en-US" sz="3200" spc="-1" strike="noStrike">
              <a:highlight>
                <a:srgbClr val="ffffff"/>
              </a:highlight>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59" name="PlaceHolder 2"/>
          <p:cNvSpPr>
            <a:spLocks noGrp="1"/>
          </p:cNvSpPr>
          <p:nvPr>
            <p:ph type="body"/>
          </p:nvPr>
        </p:nvSpPr>
        <p:spPr>
          <a:xfrm>
            <a:off x="36000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60" name="PlaceHolder 3"/>
          <p:cNvSpPr>
            <a:spLocks noGrp="1"/>
          </p:cNvSpPr>
          <p:nvPr>
            <p:ph type="body"/>
          </p:nvPr>
        </p:nvSpPr>
        <p:spPr>
          <a:xfrm>
            <a:off x="5155920" y="2880000"/>
            <a:ext cx="4567320" cy="1620000"/>
          </a:xfrm>
          <a:prstGeom prst="rect">
            <a:avLst/>
          </a:prstGeom>
        </p:spPr>
        <p:txBody>
          <a:bodyPr lIns="0" rIns="0" tIns="0" bIns="0">
            <a:normAutofit/>
          </a:bodyPr>
          <a:p>
            <a:endParaRPr b="0" lang="en-US" sz="2400" spc="-1" strike="noStrike">
              <a:solidFill>
                <a:srgbClr val="009bdd"/>
              </a:solidFill>
              <a:latin typeface="Arial"/>
            </a:endParaRPr>
          </a:p>
        </p:txBody>
      </p:sp>
      <p:sp>
        <p:nvSpPr>
          <p:cNvPr id="61" name="PlaceHolder 4"/>
          <p:cNvSpPr>
            <a:spLocks noGrp="1"/>
          </p:cNvSpPr>
          <p:nvPr>
            <p:ph type="body"/>
          </p:nvPr>
        </p:nvSpPr>
        <p:spPr>
          <a:xfrm>
            <a:off x="360000" y="372636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7" name="PlaceHolder 2"/>
          <p:cNvSpPr>
            <a:spLocks noGrp="1"/>
          </p:cNvSpPr>
          <p:nvPr>
            <p:ph type="subTitle"/>
          </p:nvPr>
        </p:nvSpPr>
        <p:spPr>
          <a:xfrm>
            <a:off x="360000" y="2880000"/>
            <a:ext cx="9360000" cy="1620000"/>
          </a:xfrm>
          <a:prstGeom prst="rect">
            <a:avLst/>
          </a:prstGeom>
        </p:spPr>
        <p:txBody>
          <a:bodyPr lIns="0" rIns="0" tIns="0" bIns="0" anchor="ctr">
            <a:noAutofit/>
          </a:bodyPr>
          <a:p>
            <a:pPr algn="ctr"/>
            <a:endParaRPr b="0" lang="en-US" sz="3200" spc="-1" strike="noStrike">
              <a:highlight>
                <a:srgbClr val="ffffff"/>
              </a:highlight>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63" name="PlaceHolder 2"/>
          <p:cNvSpPr>
            <a:spLocks noGrp="1"/>
          </p:cNvSpPr>
          <p:nvPr>
            <p:ph type="body"/>
          </p:nvPr>
        </p:nvSpPr>
        <p:spPr>
          <a:xfrm>
            <a:off x="360000" y="2880000"/>
            <a:ext cx="4567320" cy="1620000"/>
          </a:xfrm>
          <a:prstGeom prst="rect">
            <a:avLst/>
          </a:prstGeom>
        </p:spPr>
        <p:txBody>
          <a:bodyPr lIns="0" rIns="0" tIns="0" bIns="0">
            <a:normAutofit/>
          </a:bodyPr>
          <a:p>
            <a:endParaRPr b="0" lang="en-US" sz="2400" spc="-1" strike="noStrike">
              <a:solidFill>
                <a:srgbClr val="009bdd"/>
              </a:solidFill>
              <a:latin typeface="Arial"/>
            </a:endParaRPr>
          </a:p>
        </p:txBody>
      </p:sp>
      <p:sp>
        <p:nvSpPr>
          <p:cNvPr id="64" name="PlaceHolder 3"/>
          <p:cNvSpPr>
            <a:spLocks noGrp="1"/>
          </p:cNvSpPr>
          <p:nvPr>
            <p:ph type="body"/>
          </p:nvPr>
        </p:nvSpPr>
        <p:spPr>
          <a:xfrm>
            <a:off x="515592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65" name="PlaceHolder 4"/>
          <p:cNvSpPr>
            <a:spLocks noGrp="1"/>
          </p:cNvSpPr>
          <p:nvPr>
            <p:ph type="body"/>
          </p:nvPr>
        </p:nvSpPr>
        <p:spPr>
          <a:xfrm>
            <a:off x="5155920" y="372636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67" name="PlaceHolder 2"/>
          <p:cNvSpPr>
            <a:spLocks noGrp="1"/>
          </p:cNvSpPr>
          <p:nvPr>
            <p:ph type="body"/>
          </p:nvPr>
        </p:nvSpPr>
        <p:spPr>
          <a:xfrm>
            <a:off x="36000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68" name="PlaceHolder 3"/>
          <p:cNvSpPr>
            <a:spLocks noGrp="1"/>
          </p:cNvSpPr>
          <p:nvPr>
            <p:ph type="body"/>
          </p:nvPr>
        </p:nvSpPr>
        <p:spPr>
          <a:xfrm>
            <a:off x="515592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69" name="PlaceHolder 4"/>
          <p:cNvSpPr>
            <a:spLocks noGrp="1"/>
          </p:cNvSpPr>
          <p:nvPr>
            <p:ph type="body"/>
          </p:nvPr>
        </p:nvSpPr>
        <p:spPr>
          <a:xfrm>
            <a:off x="360000" y="3726360"/>
            <a:ext cx="936000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71" name="PlaceHolder 2"/>
          <p:cNvSpPr>
            <a:spLocks noGrp="1"/>
          </p:cNvSpPr>
          <p:nvPr>
            <p:ph type="body"/>
          </p:nvPr>
        </p:nvSpPr>
        <p:spPr>
          <a:xfrm>
            <a:off x="360000" y="2880000"/>
            <a:ext cx="936000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72" name="PlaceHolder 3"/>
          <p:cNvSpPr>
            <a:spLocks noGrp="1"/>
          </p:cNvSpPr>
          <p:nvPr>
            <p:ph type="body"/>
          </p:nvPr>
        </p:nvSpPr>
        <p:spPr>
          <a:xfrm>
            <a:off x="360000" y="3726360"/>
            <a:ext cx="936000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74" name="PlaceHolder 2"/>
          <p:cNvSpPr>
            <a:spLocks noGrp="1"/>
          </p:cNvSpPr>
          <p:nvPr>
            <p:ph type="body"/>
          </p:nvPr>
        </p:nvSpPr>
        <p:spPr>
          <a:xfrm>
            <a:off x="36000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75" name="PlaceHolder 3"/>
          <p:cNvSpPr>
            <a:spLocks noGrp="1"/>
          </p:cNvSpPr>
          <p:nvPr>
            <p:ph type="body"/>
          </p:nvPr>
        </p:nvSpPr>
        <p:spPr>
          <a:xfrm>
            <a:off x="515592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76" name="PlaceHolder 4"/>
          <p:cNvSpPr>
            <a:spLocks noGrp="1"/>
          </p:cNvSpPr>
          <p:nvPr>
            <p:ph type="body"/>
          </p:nvPr>
        </p:nvSpPr>
        <p:spPr>
          <a:xfrm>
            <a:off x="360000" y="372636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77" name="PlaceHolder 5"/>
          <p:cNvSpPr>
            <a:spLocks noGrp="1"/>
          </p:cNvSpPr>
          <p:nvPr>
            <p:ph type="body"/>
          </p:nvPr>
        </p:nvSpPr>
        <p:spPr>
          <a:xfrm>
            <a:off x="5155920" y="372636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79" name="PlaceHolder 2"/>
          <p:cNvSpPr>
            <a:spLocks noGrp="1"/>
          </p:cNvSpPr>
          <p:nvPr>
            <p:ph type="body"/>
          </p:nvPr>
        </p:nvSpPr>
        <p:spPr>
          <a:xfrm>
            <a:off x="360000" y="288000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80" name="PlaceHolder 3"/>
          <p:cNvSpPr>
            <a:spLocks noGrp="1"/>
          </p:cNvSpPr>
          <p:nvPr>
            <p:ph type="body"/>
          </p:nvPr>
        </p:nvSpPr>
        <p:spPr>
          <a:xfrm>
            <a:off x="3524760" y="288000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81" name="PlaceHolder 4"/>
          <p:cNvSpPr>
            <a:spLocks noGrp="1"/>
          </p:cNvSpPr>
          <p:nvPr>
            <p:ph type="body"/>
          </p:nvPr>
        </p:nvSpPr>
        <p:spPr>
          <a:xfrm>
            <a:off x="6689160" y="288000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82" name="PlaceHolder 5"/>
          <p:cNvSpPr>
            <a:spLocks noGrp="1"/>
          </p:cNvSpPr>
          <p:nvPr>
            <p:ph type="body"/>
          </p:nvPr>
        </p:nvSpPr>
        <p:spPr>
          <a:xfrm>
            <a:off x="360000" y="372636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83" name="PlaceHolder 6"/>
          <p:cNvSpPr>
            <a:spLocks noGrp="1"/>
          </p:cNvSpPr>
          <p:nvPr>
            <p:ph type="body"/>
          </p:nvPr>
        </p:nvSpPr>
        <p:spPr>
          <a:xfrm>
            <a:off x="3524760" y="372636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
        <p:nvSpPr>
          <p:cNvPr id="84" name="PlaceHolder 7"/>
          <p:cNvSpPr>
            <a:spLocks noGrp="1"/>
          </p:cNvSpPr>
          <p:nvPr>
            <p:ph type="body"/>
          </p:nvPr>
        </p:nvSpPr>
        <p:spPr>
          <a:xfrm>
            <a:off x="6689160" y="3726360"/>
            <a:ext cx="3013560" cy="772560"/>
          </a:xfrm>
          <a:prstGeom prst="rect">
            <a:avLst/>
          </a:prstGeom>
        </p:spPr>
        <p:txBody>
          <a:bodyPr lIns="0" rIns="0" tIns="0" bIns="0">
            <a:normAutofit fontScale="80000"/>
          </a:bodyPr>
          <a:p>
            <a:endParaRPr b="0" lang="en-US" sz="2400" spc="-1" strike="noStrike">
              <a:solidFill>
                <a:srgbClr val="009bdd"/>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9" name="PlaceHolder 2"/>
          <p:cNvSpPr>
            <a:spLocks noGrp="1"/>
          </p:cNvSpPr>
          <p:nvPr>
            <p:ph type="body"/>
          </p:nvPr>
        </p:nvSpPr>
        <p:spPr>
          <a:xfrm>
            <a:off x="360000" y="2880000"/>
            <a:ext cx="9360000" cy="162000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11" name="PlaceHolder 2"/>
          <p:cNvSpPr>
            <a:spLocks noGrp="1"/>
          </p:cNvSpPr>
          <p:nvPr>
            <p:ph type="body"/>
          </p:nvPr>
        </p:nvSpPr>
        <p:spPr>
          <a:xfrm>
            <a:off x="360000" y="2880000"/>
            <a:ext cx="4567320" cy="1620000"/>
          </a:xfrm>
          <a:prstGeom prst="rect">
            <a:avLst/>
          </a:prstGeom>
        </p:spPr>
        <p:txBody>
          <a:bodyPr lIns="0" rIns="0" tIns="0" bIns="0">
            <a:normAutofit/>
          </a:bodyPr>
          <a:p>
            <a:endParaRPr b="0" lang="en-US" sz="2400" spc="-1" strike="noStrike">
              <a:solidFill>
                <a:srgbClr val="009bdd"/>
              </a:solidFill>
              <a:latin typeface="Arial"/>
            </a:endParaRPr>
          </a:p>
        </p:txBody>
      </p:sp>
      <p:sp>
        <p:nvSpPr>
          <p:cNvPr id="12" name="PlaceHolder 3"/>
          <p:cNvSpPr>
            <a:spLocks noGrp="1"/>
          </p:cNvSpPr>
          <p:nvPr>
            <p:ph type="body"/>
          </p:nvPr>
        </p:nvSpPr>
        <p:spPr>
          <a:xfrm>
            <a:off x="5155920" y="2880000"/>
            <a:ext cx="4567320" cy="162000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0" y="1620000"/>
            <a:ext cx="9000000" cy="5007600"/>
          </a:xfrm>
          <a:prstGeom prst="rect">
            <a:avLst/>
          </a:prstGeom>
        </p:spPr>
        <p:txBody>
          <a:bodyPr lIns="0" rIns="0" tIns="0" bIns="0" anchor="ctr">
            <a:noAutofit/>
          </a:bodyPr>
          <a:p>
            <a:pPr algn="ctr"/>
            <a:endParaRPr b="0" lang="en-US" sz="3200" spc="-1" strike="noStrike">
              <a:highlight>
                <a:srgbClr val="ffffff"/>
              </a:highlight>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16" name="PlaceHolder 2"/>
          <p:cNvSpPr>
            <a:spLocks noGrp="1"/>
          </p:cNvSpPr>
          <p:nvPr>
            <p:ph type="body"/>
          </p:nvPr>
        </p:nvSpPr>
        <p:spPr>
          <a:xfrm>
            <a:off x="36000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17" name="PlaceHolder 3"/>
          <p:cNvSpPr>
            <a:spLocks noGrp="1"/>
          </p:cNvSpPr>
          <p:nvPr>
            <p:ph type="body"/>
          </p:nvPr>
        </p:nvSpPr>
        <p:spPr>
          <a:xfrm>
            <a:off x="5155920" y="2880000"/>
            <a:ext cx="4567320" cy="1620000"/>
          </a:xfrm>
          <a:prstGeom prst="rect">
            <a:avLst/>
          </a:prstGeom>
        </p:spPr>
        <p:txBody>
          <a:bodyPr lIns="0" rIns="0" tIns="0" bIns="0">
            <a:normAutofit/>
          </a:bodyPr>
          <a:p>
            <a:endParaRPr b="0" lang="en-US" sz="2400" spc="-1" strike="noStrike">
              <a:solidFill>
                <a:srgbClr val="009bdd"/>
              </a:solidFill>
              <a:latin typeface="Arial"/>
            </a:endParaRPr>
          </a:p>
        </p:txBody>
      </p:sp>
      <p:sp>
        <p:nvSpPr>
          <p:cNvPr id="18" name="PlaceHolder 4"/>
          <p:cNvSpPr>
            <a:spLocks noGrp="1"/>
          </p:cNvSpPr>
          <p:nvPr>
            <p:ph type="body"/>
          </p:nvPr>
        </p:nvSpPr>
        <p:spPr>
          <a:xfrm>
            <a:off x="360000" y="372636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20" name="PlaceHolder 2"/>
          <p:cNvSpPr>
            <a:spLocks noGrp="1"/>
          </p:cNvSpPr>
          <p:nvPr>
            <p:ph type="body"/>
          </p:nvPr>
        </p:nvSpPr>
        <p:spPr>
          <a:xfrm>
            <a:off x="360000" y="2880000"/>
            <a:ext cx="4567320" cy="1620000"/>
          </a:xfrm>
          <a:prstGeom prst="rect">
            <a:avLst/>
          </a:prstGeom>
        </p:spPr>
        <p:txBody>
          <a:bodyPr lIns="0" rIns="0" tIns="0" bIns="0">
            <a:normAutofit/>
          </a:bodyPr>
          <a:p>
            <a:endParaRPr b="0" lang="en-US" sz="2400" spc="-1" strike="noStrike">
              <a:solidFill>
                <a:srgbClr val="009bdd"/>
              </a:solidFill>
              <a:latin typeface="Arial"/>
            </a:endParaRPr>
          </a:p>
        </p:txBody>
      </p:sp>
      <p:sp>
        <p:nvSpPr>
          <p:cNvPr id="21" name="PlaceHolder 3"/>
          <p:cNvSpPr>
            <a:spLocks noGrp="1"/>
          </p:cNvSpPr>
          <p:nvPr>
            <p:ph type="body"/>
          </p:nvPr>
        </p:nvSpPr>
        <p:spPr>
          <a:xfrm>
            <a:off x="515592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22" name="PlaceHolder 4"/>
          <p:cNvSpPr>
            <a:spLocks noGrp="1"/>
          </p:cNvSpPr>
          <p:nvPr>
            <p:ph type="body"/>
          </p:nvPr>
        </p:nvSpPr>
        <p:spPr>
          <a:xfrm>
            <a:off x="5155920" y="372636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0" y="1620000"/>
            <a:ext cx="9000000" cy="1080000"/>
          </a:xfrm>
          <a:prstGeom prst="rect">
            <a:avLst/>
          </a:prstGeom>
        </p:spPr>
        <p:txBody>
          <a:bodyPr lIns="0" rIns="0" tIns="0" bIns="0" anchor="ctr">
            <a:noAutofit/>
          </a:bodyPr>
          <a:p>
            <a:pPr algn="ctr"/>
            <a:endParaRPr b="0" lang="en-US" sz="3300" spc="-1" strike="noStrike">
              <a:solidFill>
                <a:srgbClr val="dd4100"/>
              </a:solidFill>
              <a:latin typeface="Arial"/>
            </a:endParaRPr>
          </a:p>
        </p:txBody>
      </p:sp>
      <p:sp>
        <p:nvSpPr>
          <p:cNvPr id="24" name="PlaceHolder 2"/>
          <p:cNvSpPr>
            <a:spLocks noGrp="1"/>
          </p:cNvSpPr>
          <p:nvPr>
            <p:ph type="body"/>
          </p:nvPr>
        </p:nvSpPr>
        <p:spPr>
          <a:xfrm>
            <a:off x="36000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25" name="PlaceHolder 3"/>
          <p:cNvSpPr>
            <a:spLocks noGrp="1"/>
          </p:cNvSpPr>
          <p:nvPr>
            <p:ph type="body"/>
          </p:nvPr>
        </p:nvSpPr>
        <p:spPr>
          <a:xfrm>
            <a:off x="5155920" y="2880000"/>
            <a:ext cx="4567320" cy="772560"/>
          </a:xfrm>
          <a:prstGeom prst="rect">
            <a:avLst/>
          </a:prstGeom>
        </p:spPr>
        <p:txBody>
          <a:bodyPr lIns="0" rIns="0" tIns="0" bIns="0">
            <a:normAutofit/>
          </a:bodyPr>
          <a:p>
            <a:endParaRPr b="0" lang="en-US" sz="2400" spc="-1" strike="noStrike">
              <a:solidFill>
                <a:srgbClr val="009bdd"/>
              </a:solidFill>
              <a:latin typeface="Arial"/>
            </a:endParaRPr>
          </a:p>
        </p:txBody>
      </p:sp>
      <p:sp>
        <p:nvSpPr>
          <p:cNvPr id="26" name="PlaceHolder 4"/>
          <p:cNvSpPr>
            <a:spLocks noGrp="1"/>
          </p:cNvSpPr>
          <p:nvPr>
            <p:ph type="body"/>
          </p:nvPr>
        </p:nvSpPr>
        <p:spPr>
          <a:xfrm>
            <a:off x="360000" y="3726360"/>
            <a:ext cx="9360000" cy="772560"/>
          </a:xfrm>
          <a:prstGeom prst="rect">
            <a:avLst/>
          </a:prstGeom>
        </p:spPr>
        <p:txBody>
          <a:bodyPr lIns="0" rIns="0" tIns="0" bIns="0">
            <a:normAutofit/>
          </a:bodyPr>
          <a:p>
            <a:endParaRPr b="0" lang="en-US" sz="2400" spc="-1" strike="noStrike">
              <a:solidFill>
                <a:srgbClr val="009bdd"/>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CustomShape 1"/>
          <p:cNvSpPr/>
          <p:nvPr/>
        </p:nvSpPr>
        <p:spPr>
          <a:xfrm flipH="1" flipV="1">
            <a:off x="0" y="4500000"/>
            <a:ext cx="10080000" cy="1170000"/>
          </a:xfrm>
          <a:prstGeom prst="flowChartDocument">
            <a:avLst/>
          </a:prstGeom>
          <a:gradFill rotWithShape="0">
            <a:gsLst>
              <a:gs pos="0">
                <a:srgbClr val="77caee"/>
              </a:gs>
              <a:gs pos="100000">
                <a:srgbClr val="009bdd"/>
              </a:gs>
            </a:gsLst>
            <a:lin ang="10800000"/>
          </a:gradFill>
          <a:ln w="18000">
            <a:noFill/>
          </a:ln>
          <a:effectLst>
            <a:outerShdw dist="10800" dir="5400000">
              <a:srgbClr val="009bdd"/>
            </a:outerShdw>
          </a:effectLst>
        </p:spPr>
        <p:style>
          <a:lnRef idx="0"/>
          <a:fillRef idx="0"/>
          <a:effectRef idx="0"/>
          <a:fontRef idx="minor"/>
        </p:style>
      </p:sp>
      <p:sp>
        <p:nvSpPr>
          <p:cNvPr id="1" name="PlaceHolder 2"/>
          <p:cNvSpPr>
            <a:spLocks noGrp="1"/>
          </p:cNvSpPr>
          <p:nvPr>
            <p:ph type="title"/>
          </p:nvPr>
        </p:nvSpPr>
        <p:spPr>
          <a:xfrm>
            <a:off x="0" y="1620000"/>
            <a:ext cx="9000000" cy="1080000"/>
          </a:xfrm>
          <a:prstGeom prst="rect">
            <a:avLst/>
          </a:prstGeom>
        </p:spPr>
        <p:txBody>
          <a:bodyPr lIns="0" rIns="0" tIns="0" bIns="0" anchor="ctr">
            <a:noAutofit/>
          </a:bodyPr>
          <a:p>
            <a:pPr algn="ctr"/>
            <a:r>
              <a:rPr b="0" lang="ja-JP" sz="3300" spc="-1" strike="noStrike">
                <a:solidFill>
                  <a:srgbClr val="dd4100"/>
                </a:solidFill>
                <a:latin typeface="Arial"/>
              </a:rPr>
              <a:t>タイトルテキストの書式を編集するにはクリックします。</a:t>
            </a:r>
            <a:endParaRPr b="0" lang="en-US" sz="3300" spc="-1" strike="noStrike">
              <a:solidFill>
                <a:srgbClr val="dd4100"/>
              </a:solidFill>
              <a:latin typeface="Arial"/>
            </a:endParaRPr>
          </a:p>
        </p:txBody>
      </p:sp>
      <p:sp>
        <p:nvSpPr>
          <p:cNvPr id="2" name="PlaceHolder 3"/>
          <p:cNvSpPr>
            <a:spLocks noGrp="1"/>
          </p:cNvSpPr>
          <p:nvPr>
            <p:ph type="body"/>
          </p:nvPr>
        </p:nvSpPr>
        <p:spPr>
          <a:xfrm>
            <a:off x="360000" y="2880000"/>
            <a:ext cx="9360000" cy="1620000"/>
          </a:xfrm>
          <a:prstGeom prst="rect">
            <a:avLst/>
          </a:prstGeom>
        </p:spPr>
        <p:txBody>
          <a:bodyPr lIns="0" rIns="0" tIns="0" bIns="0">
            <a:normAutofit fontScale="49000"/>
          </a:bodyPr>
          <a:p>
            <a:pPr marL="432000" indent="-324000">
              <a:spcBef>
                <a:spcPts val="1060"/>
              </a:spcBef>
              <a:buClr>
                <a:srgbClr val="77caee"/>
              </a:buClr>
              <a:buSzPct val="45000"/>
              <a:buFont typeface="Wingdings" charset="2"/>
              <a:buChar char=""/>
            </a:pPr>
            <a:r>
              <a:rPr b="0" lang="ja-JP" sz="2400" spc="-1" strike="noStrike">
                <a:solidFill>
                  <a:srgbClr val="009bdd"/>
                </a:solidFill>
                <a:latin typeface="Arial"/>
              </a:rPr>
              <a:t>アウトラインテキストの書式を編集するにはクリックします。</a:t>
            </a:r>
            <a:endParaRPr b="0" lang="en-US" sz="2400" spc="-1" strike="noStrike">
              <a:solidFill>
                <a:srgbClr val="009bdd"/>
              </a:solidFill>
              <a:latin typeface="Arial"/>
            </a:endParaRPr>
          </a:p>
          <a:p>
            <a:pPr lvl="1" marL="864000" indent="-324000">
              <a:spcBef>
                <a:spcPts val="850"/>
              </a:spcBef>
              <a:buClr>
                <a:srgbClr val="77caee"/>
              </a:buClr>
              <a:buSzPct val="45000"/>
              <a:buFont typeface="Wingdings" charset="2"/>
              <a:buChar char=""/>
            </a:pPr>
            <a:r>
              <a:rPr b="0" lang="en-US" sz="2100" spc="-1" strike="noStrike">
                <a:solidFill>
                  <a:srgbClr val="009bdd"/>
                </a:solidFill>
                <a:latin typeface="Arial"/>
              </a:rPr>
              <a:t>2</a:t>
            </a:r>
            <a:r>
              <a:rPr b="0" lang="ja-JP" sz="2100" spc="-1" strike="noStrike">
                <a:solidFill>
                  <a:srgbClr val="009bdd"/>
                </a:solidFill>
                <a:latin typeface="Arial"/>
              </a:rPr>
              <a:t>レベル目のアウトライン</a:t>
            </a:r>
            <a:endParaRPr b="0" lang="en-US" sz="2100" spc="-1" strike="noStrike">
              <a:solidFill>
                <a:srgbClr val="009bdd"/>
              </a:solidFill>
              <a:latin typeface="Arial"/>
            </a:endParaRPr>
          </a:p>
          <a:p>
            <a:pPr lvl="2" marL="1296000" indent="-288000">
              <a:spcBef>
                <a:spcPts val="635"/>
              </a:spcBef>
              <a:buClr>
                <a:srgbClr val="77caee"/>
              </a:buClr>
              <a:buSzPct val="45000"/>
              <a:buFont typeface="Wingdings" charset="2"/>
              <a:buChar char=""/>
            </a:pPr>
            <a:r>
              <a:rPr b="0" lang="en-US" sz="1800" spc="-1" strike="noStrike">
                <a:solidFill>
                  <a:srgbClr val="009bdd"/>
                </a:solidFill>
                <a:latin typeface="Arial"/>
              </a:rPr>
              <a:t>3</a:t>
            </a:r>
            <a:r>
              <a:rPr b="0" lang="ja-JP" sz="1800" spc="-1" strike="noStrike">
                <a:solidFill>
                  <a:srgbClr val="009bdd"/>
                </a:solidFill>
                <a:latin typeface="Arial"/>
              </a:rPr>
              <a:t>レベル目のアウトライン</a:t>
            </a:r>
            <a:endParaRPr b="0" lang="en-US" sz="1800" spc="-1" strike="noStrike">
              <a:solidFill>
                <a:srgbClr val="009bdd"/>
              </a:solidFill>
              <a:latin typeface="Arial"/>
            </a:endParaRPr>
          </a:p>
          <a:p>
            <a:pPr lvl="3" marL="1728000" indent="-216000">
              <a:spcBef>
                <a:spcPts val="422"/>
              </a:spcBef>
              <a:buClr>
                <a:srgbClr val="77caee"/>
              </a:buClr>
              <a:buSzPct val="45000"/>
              <a:buFont typeface="Wingdings" charset="2"/>
              <a:buChar char=""/>
            </a:pPr>
            <a:r>
              <a:rPr b="0" lang="en-US" sz="1500" spc="-1" strike="noStrike">
                <a:solidFill>
                  <a:srgbClr val="009bdd"/>
                </a:solidFill>
                <a:latin typeface="Arial"/>
              </a:rPr>
              <a:t>4</a:t>
            </a:r>
            <a:r>
              <a:rPr b="0" lang="ja-JP" sz="1500" spc="-1" strike="noStrike">
                <a:solidFill>
                  <a:srgbClr val="009bdd"/>
                </a:solidFill>
                <a:latin typeface="Arial"/>
              </a:rPr>
              <a:t>レベル目のアウトライン</a:t>
            </a:r>
            <a:endParaRPr b="0" lang="en-US" sz="1500" spc="-1" strike="noStrike">
              <a:solidFill>
                <a:srgbClr val="009bdd"/>
              </a:solidFill>
              <a:latin typeface="Arial"/>
            </a:endParaRPr>
          </a:p>
          <a:p>
            <a:pPr lvl="4" marL="2160000" indent="-216000">
              <a:spcBef>
                <a:spcPts val="210"/>
              </a:spcBef>
              <a:buClr>
                <a:srgbClr val="77caee"/>
              </a:buClr>
              <a:buSzPct val="45000"/>
              <a:buFont typeface="Wingdings" charset="2"/>
              <a:buChar char=""/>
            </a:pPr>
            <a:r>
              <a:rPr b="0" lang="en-US" sz="1500" spc="-1" strike="noStrike">
                <a:solidFill>
                  <a:srgbClr val="009bdd"/>
                </a:solidFill>
                <a:latin typeface="Arial"/>
              </a:rPr>
              <a:t>5</a:t>
            </a:r>
            <a:r>
              <a:rPr b="0" lang="ja-JP" sz="1500" spc="-1" strike="noStrike">
                <a:solidFill>
                  <a:srgbClr val="009bdd"/>
                </a:solidFill>
                <a:latin typeface="Arial"/>
              </a:rPr>
              <a:t>レベル目のアウトライン</a:t>
            </a:r>
            <a:endParaRPr b="0" lang="en-US" sz="1500" spc="-1" strike="noStrike">
              <a:solidFill>
                <a:srgbClr val="009bdd"/>
              </a:solidFill>
              <a:latin typeface="Arial"/>
            </a:endParaRPr>
          </a:p>
          <a:p>
            <a:pPr lvl="5" marL="2592000" indent="-216000">
              <a:spcBef>
                <a:spcPts val="210"/>
              </a:spcBef>
              <a:buClr>
                <a:srgbClr val="77caee"/>
              </a:buClr>
              <a:buSzPct val="45000"/>
              <a:buFont typeface="Wingdings" charset="2"/>
              <a:buChar char=""/>
            </a:pPr>
            <a:r>
              <a:rPr b="0" lang="en-US" sz="1500" spc="-1" strike="noStrike">
                <a:solidFill>
                  <a:srgbClr val="009bdd"/>
                </a:solidFill>
                <a:latin typeface="Arial"/>
              </a:rPr>
              <a:t>6</a:t>
            </a:r>
            <a:r>
              <a:rPr b="0" lang="ja-JP" sz="1500" spc="-1" strike="noStrike">
                <a:solidFill>
                  <a:srgbClr val="009bdd"/>
                </a:solidFill>
                <a:latin typeface="Arial"/>
              </a:rPr>
              <a:t>レベル目のアウトライン</a:t>
            </a:r>
            <a:endParaRPr b="0" lang="en-US" sz="1500" spc="-1" strike="noStrike">
              <a:solidFill>
                <a:srgbClr val="009bdd"/>
              </a:solidFill>
              <a:latin typeface="Arial"/>
            </a:endParaRPr>
          </a:p>
          <a:p>
            <a:pPr lvl="6" marL="3024000" indent="-216000">
              <a:spcBef>
                <a:spcPts val="210"/>
              </a:spcBef>
              <a:buClr>
                <a:srgbClr val="77caee"/>
              </a:buClr>
              <a:buSzPct val="45000"/>
              <a:buFont typeface="Wingdings" charset="2"/>
              <a:buChar char=""/>
            </a:pPr>
            <a:r>
              <a:rPr b="0" lang="en-US" sz="1500" spc="-1" strike="noStrike">
                <a:solidFill>
                  <a:srgbClr val="009bdd"/>
                </a:solidFill>
                <a:latin typeface="Arial"/>
              </a:rPr>
              <a:t>7</a:t>
            </a:r>
            <a:r>
              <a:rPr b="0" lang="ja-JP" sz="1500" spc="-1" strike="noStrike">
                <a:solidFill>
                  <a:srgbClr val="009bdd"/>
                </a:solidFill>
                <a:latin typeface="Arial"/>
              </a:rPr>
              <a:t>レベル目のアウトライン</a:t>
            </a:r>
            <a:endParaRPr b="0" lang="en-US" sz="1500" spc="-1" strike="noStrike">
              <a:solidFill>
                <a:srgbClr val="009bdd"/>
              </a:solidFill>
              <a:latin typeface="Arial"/>
            </a:endParaRPr>
          </a:p>
        </p:txBody>
      </p:sp>
      <p:sp>
        <p:nvSpPr>
          <p:cNvPr id="3" name="TextShape 4"/>
          <p:cNvSpPr txBox="1"/>
          <p:nvPr/>
        </p:nvSpPr>
        <p:spPr>
          <a:xfrm>
            <a:off x="360000" y="5220000"/>
            <a:ext cx="2340000" cy="360000"/>
          </a:xfrm>
          <a:prstGeom prst="rect">
            <a:avLst/>
          </a:prstGeom>
          <a:noFill/>
          <a:ln>
            <a:noFill/>
          </a:ln>
        </p:spPr>
        <p:txBody>
          <a:bodyPr lIns="0" rIns="0" tIns="0" bIns="0">
            <a:noAutofit/>
          </a:bodyPr>
          <a:p>
            <a:r>
              <a:rPr b="0" lang="en-US" sz="1400" spc="-1" strike="noStrike">
                <a:solidFill>
                  <a:srgbClr val="ffffff"/>
                </a:solidFill>
                <a:latin typeface="Arial"/>
              </a:rPr>
              <a:t>&lt;日付/時刻&gt;</a:t>
            </a:r>
            <a:endParaRPr b="0" lang="en-US" sz="1400" spc="-1" strike="noStrike">
              <a:solidFill>
                <a:srgbClr val="ffffff"/>
              </a:solidFill>
              <a:latin typeface="Arial"/>
            </a:endParaRPr>
          </a:p>
        </p:txBody>
      </p:sp>
      <p:sp>
        <p:nvSpPr>
          <p:cNvPr id="4" name="TextShape 5"/>
          <p:cNvSpPr txBox="1"/>
          <p:nvPr/>
        </p:nvSpPr>
        <p:spPr>
          <a:xfrm>
            <a:off x="3420000" y="5220000"/>
            <a:ext cx="3240000" cy="360000"/>
          </a:xfrm>
          <a:prstGeom prst="rect">
            <a:avLst/>
          </a:prstGeom>
          <a:noFill/>
          <a:ln>
            <a:noFill/>
          </a:ln>
        </p:spPr>
        <p:txBody>
          <a:bodyPr lIns="0" rIns="0" tIns="0" bIns="0">
            <a:noAutofit/>
          </a:bodyPr>
          <a:p>
            <a:pPr algn="ctr"/>
            <a:r>
              <a:rPr b="0" lang="en-US" sz="1400" spc="-1" strike="noStrike">
                <a:solidFill>
                  <a:srgbClr val="ffffff"/>
                </a:solidFill>
                <a:latin typeface="Arial"/>
              </a:rPr>
              <a:t>&lt;フッター&gt;</a:t>
            </a:r>
            <a:endParaRPr b="0" lang="en-US" sz="1400" spc="-1" strike="noStrike">
              <a:solidFill>
                <a:srgbClr val="ffffff"/>
              </a:solidFill>
              <a:latin typeface="Arial"/>
            </a:endParaRPr>
          </a:p>
        </p:txBody>
      </p:sp>
      <p:sp>
        <p:nvSpPr>
          <p:cNvPr id="5" name="TextShape 6"/>
          <p:cNvSpPr txBox="1"/>
          <p:nvPr/>
        </p:nvSpPr>
        <p:spPr>
          <a:xfrm>
            <a:off x="7380000" y="5220000"/>
            <a:ext cx="2340000" cy="360000"/>
          </a:xfrm>
          <a:prstGeom prst="rect">
            <a:avLst/>
          </a:prstGeom>
          <a:noFill/>
          <a:ln>
            <a:noFill/>
          </a:ln>
        </p:spPr>
        <p:txBody>
          <a:bodyPr lIns="0" rIns="0" tIns="0" bIns="0">
            <a:noAutofit/>
          </a:bodyPr>
          <a:p>
            <a:pPr algn="r"/>
            <a:fld id="{BDF2EABC-E31D-449A-8251-255A8B996D27}" type="slidenum">
              <a:rPr b="0" lang="en-US" sz="1400" spc="-1" strike="noStrike">
                <a:solidFill>
                  <a:srgbClr val="ffffff"/>
                </a:solidFill>
                <a:latin typeface="Arial"/>
              </a:rPr>
              <a:t>&lt;番号&gt;</a:t>
            </a:fld>
            <a:endParaRPr b="0" lang="en-US" sz="14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CustomShape 1"/>
          <p:cNvSpPr/>
          <p:nvPr/>
        </p:nvSpPr>
        <p:spPr>
          <a:xfrm>
            <a:off x="0" y="0"/>
            <a:ext cx="10076760" cy="720000"/>
          </a:xfrm>
          <a:prstGeom prst="rect">
            <a:avLst/>
          </a:prstGeom>
          <a:gradFill rotWithShape="0">
            <a:gsLst>
              <a:gs pos="0">
                <a:srgbClr val="77caee"/>
              </a:gs>
              <a:gs pos="100000">
                <a:srgbClr val="009bdd"/>
              </a:gs>
            </a:gsLst>
            <a:lin ang="10800000"/>
          </a:gradFill>
          <a:ln w="18000">
            <a:noFill/>
          </a:ln>
          <a:effectLst>
            <a:outerShdw dist="10800" dir="5400000">
              <a:srgbClr val="009bdd"/>
            </a:outerShdw>
          </a:effectLst>
        </p:spPr>
        <p:style>
          <a:lnRef idx="0"/>
          <a:fillRef idx="0"/>
          <a:effectRef idx="0"/>
          <a:fontRef idx="minor"/>
        </p:style>
      </p:sp>
      <p:sp>
        <p:nvSpPr>
          <p:cNvPr id="43" name="CustomShape 2"/>
          <p:cNvSpPr/>
          <p:nvPr/>
        </p:nvSpPr>
        <p:spPr>
          <a:xfrm>
            <a:off x="3240" y="5040000"/>
            <a:ext cx="10076760" cy="631440"/>
          </a:xfrm>
          <a:prstGeom prst="rect">
            <a:avLst/>
          </a:prstGeom>
          <a:gradFill rotWithShape="0">
            <a:gsLst>
              <a:gs pos="0">
                <a:srgbClr val="77caee"/>
              </a:gs>
              <a:gs pos="100000">
                <a:srgbClr val="009bdd"/>
              </a:gs>
            </a:gsLst>
            <a:lin ang="10800000"/>
          </a:gradFill>
          <a:ln w="18000">
            <a:noFill/>
          </a:ln>
          <a:effectLst>
            <a:outerShdw dist="10800" dir="5400000">
              <a:srgbClr val="009bdd"/>
            </a:outerShdw>
          </a:effectLst>
        </p:spPr>
        <p:style>
          <a:lnRef idx="0"/>
          <a:fillRef idx="0"/>
          <a:effectRef idx="0"/>
          <a:fontRef idx="minor"/>
        </p:style>
      </p:sp>
      <p:sp>
        <p:nvSpPr>
          <p:cNvPr id="44" name="PlaceHolder 3"/>
          <p:cNvSpPr>
            <a:spLocks noGrp="1"/>
          </p:cNvSpPr>
          <p:nvPr>
            <p:ph type="title"/>
          </p:nvPr>
        </p:nvSpPr>
        <p:spPr>
          <a:xfrm>
            <a:off x="360000" y="180000"/>
            <a:ext cx="9360000" cy="478080"/>
          </a:xfrm>
          <a:prstGeom prst="rect">
            <a:avLst/>
          </a:prstGeom>
        </p:spPr>
        <p:txBody>
          <a:bodyPr lIns="0" rIns="0" tIns="0" bIns="0" anchor="ctr">
            <a:noAutofit/>
          </a:bodyPr>
          <a:p>
            <a:pPr algn="ctr"/>
            <a:r>
              <a:rPr b="0" lang="ja-JP" sz="3300" spc="-1" strike="noStrike">
                <a:solidFill>
                  <a:srgbClr val="ffffff"/>
                </a:solidFill>
                <a:latin typeface="Arial"/>
              </a:rPr>
              <a:t>タイトルテキストの書式を編集するにはクリックします。</a:t>
            </a:r>
            <a:endParaRPr b="0" lang="en-US" sz="3300" spc="-1" strike="noStrike">
              <a:solidFill>
                <a:srgbClr val="ffffff"/>
              </a:solidFill>
              <a:latin typeface="Arial"/>
            </a:endParaRPr>
          </a:p>
        </p:txBody>
      </p:sp>
      <p:sp>
        <p:nvSpPr>
          <p:cNvPr id="45" name="PlaceHolder 4"/>
          <p:cNvSpPr>
            <a:spLocks noGrp="1"/>
          </p:cNvSpPr>
          <p:nvPr>
            <p:ph type="body"/>
          </p:nvPr>
        </p:nvSpPr>
        <p:spPr>
          <a:xfrm>
            <a:off x="360000" y="1080000"/>
            <a:ext cx="9360000" cy="3600000"/>
          </a:xfrm>
          <a:prstGeom prst="rect">
            <a:avLst/>
          </a:prstGeom>
        </p:spPr>
        <p:txBody>
          <a:bodyPr lIns="0" rIns="0" tIns="0" bIns="0">
            <a:noAutofit/>
          </a:bodyPr>
          <a:p>
            <a:pPr marL="432000" indent="-324000">
              <a:spcBef>
                <a:spcPts val="1060"/>
              </a:spcBef>
              <a:buClr>
                <a:srgbClr val="77caee"/>
              </a:buClr>
              <a:buSzPct val="45000"/>
              <a:buFont typeface="Wingdings" charset="2"/>
              <a:buChar char=""/>
            </a:pPr>
            <a:r>
              <a:rPr b="0" lang="ja-JP" sz="2400" spc="-1" strike="noStrike">
                <a:solidFill>
                  <a:srgbClr val="009bdd"/>
                </a:solidFill>
                <a:latin typeface="Arial"/>
              </a:rPr>
              <a:t>アウトラインテキストの書式を編集するにはクリックします。</a:t>
            </a:r>
            <a:endParaRPr b="0" lang="en-US" sz="2400" spc="-1" strike="noStrike">
              <a:solidFill>
                <a:srgbClr val="009bdd"/>
              </a:solidFill>
              <a:latin typeface="Arial"/>
            </a:endParaRPr>
          </a:p>
          <a:p>
            <a:pPr lvl="1" marL="864000" indent="-324000">
              <a:spcBef>
                <a:spcPts val="850"/>
              </a:spcBef>
              <a:buClr>
                <a:srgbClr val="77caee"/>
              </a:buClr>
              <a:buSzPct val="45000"/>
              <a:buFont typeface="Wingdings" charset="2"/>
              <a:buChar char=""/>
            </a:pPr>
            <a:r>
              <a:rPr b="0" lang="en-US" sz="2100" spc="-1" strike="noStrike">
                <a:solidFill>
                  <a:srgbClr val="009bdd"/>
                </a:solidFill>
                <a:latin typeface="Arial"/>
              </a:rPr>
              <a:t>2</a:t>
            </a:r>
            <a:r>
              <a:rPr b="0" lang="ja-JP" sz="2100" spc="-1" strike="noStrike">
                <a:solidFill>
                  <a:srgbClr val="009bdd"/>
                </a:solidFill>
                <a:latin typeface="Arial"/>
              </a:rPr>
              <a:t>レベル目のアウトライン</a:t>
            </a:r>
            <a:endParaRPr b="0" lang="en-US" sz="2100" spc="-1" strike="noStrike">
              <a:solidFill>
                <a:srgbClr val="009bdd"/>
              </a:solidFill>
              <a:latin typeface="Arial"/>
            </a:endParaRPr>
          </a:p>
          <a:p>
            <a:pPr lvl="2" marL="1296000" indent="-288000">
              <a:spcBef>
                <a:spcPts val="635"/>
              </a:spcBef>
              <a:buClr>
                <a:srgbClr val="77caee"/>
              </a:buClr>
              <a:buSzPct val="45000"/>
              <a:buFont typeface="Wingdings" charset="2"/>
              <a:buChar char=""/>
            </a:pPr>
            <a:r>
              <a:rPr b="0" lang="en-US" sz="1800" spc="-1" strike="noStrike">
                <a:solidFill>
                  <a:srgbClr val="009bdd"/>
                </a:solidFill>
                <a:latin typeface="Arial"/>
              </a:rPr>
              <a:t>3</a:t>
            </a:r>
            <a:r>
              <a:rPr b="0" lang="ja-JP" sz="1800" spc="-1" strike="noStrike">
                <a:solidFill>
                  <a:srgbClr val="009bdd"/>
                </a:solidFill>
                <a:latin typeface="Arial"/>
              </a:rPr>
              <a:t>レベル目のアウトライン</a:t>
            </a:r>
            <a:endParaRPr b="0" lang="en-US" sz="1800" spc="-1" strike="noStrike">
              <a:solidFill>
                <a:srgbClr val="009bdd"/>
              </a:solidFill>
              <a:latin typeface="Arial"/>
            </a:endParaRPr>
          </a:p>
          <a:p>
            <a:pPr lvl="3" marL="1728000" indent="-216000">
              <a:spcBef>
                <a:spcPts val="422"/>
              </a:spcBef>
              <a:buClr>
                <a:srgbClr val="77caee"/>
              </a:buClr>
              <a:buSzPct val="45000"/>
              <a:buFont typeface="Wingdings" charset="2"/>
              <a:buChar char=""/>
            </a:pPr>
            <a:r>
              <a:rPr b="0" lang="en-US" sz="1500" spc="-1" strike="noStrike">
                <a:solidFill>
                  <a:srgbClr val="009bdd"/>
                </a:solidFill>
                <a:latin typeface="Arial"/>
              </a:rPr>
              <a:t>4</a:t>
            </a:r>
            <a:r>
              <a:rPr b="0" lang="ja-JP" sz="1500" spc="-1" strike="noStrike">
                <a:solidFill>
                  <a:srgbClr val="009bdd"/>
                </a:solidFill>
                <a:latin typeface="Arial"/>
              </a:rPr>
              <a:t>レベル目のアウトライン</a:t>
            </a:r>
            <a:endParaRPr b="0" lang="en-US" sz="1500" spc="-1" strike="noStrike">
              <a:solidFill>
                <a:srgbClr val="009bdd"/>
              </a:solidFill>
              <a:latin typeface="Arial"/>
            </a:endParaRPr>
          </a:p>
          <a:p>
            <a:pPr lvl="4" marL="2160000" indent="-216000">
              <a:spcBef>
                <a:spcPts val="210"/>
              </a:spcBef>
              <a:buClr>
                <a:srgbClr val="77caee"/>
              </a:buClr>
              <a:buSzPct val="45000"/>
              <a:buFont typeface="Wingdings" charset="2"/>
              <a:buChar char=""/>
            </a:pPr>
            <a:r>
              <a:rPr b="0" lang="en-US" sz="1500" spc="-1" strike="noStrike">
                <a:solidFill>
                  <a:srgbClr val="009bdd"/>
                </a:solidFill>
                <a:latin typeface="Arial"/>
              </a:rPr>
              <a:t>5</a:t>
            </a:r>
            <a:r>
              <a:rPr b="0" lang="ja-JP" sz="1500" spc="-1" strike="noStrike">
                <a:solidFill>
                  <a:srgbClr val="009bdd"/>
                </a:solidFill>
                <a:latin typeface="Arial"/>
              </a:rPr>
              <a:t>レベル目のアウトライン</a:t>
            </a:r>
            <a:endParaRPr b="0" lang="en-US" sz="1500" spc="-1" strike="noStrike">
              <a:solidFill>
                <a:srgbClr val="009bdd"/>
              </a:solidFill>
              <a:latin typeface="Arial"/>
            </a:endParaRPr>
          </a:p>
          <a:p>
            <a:pPr lvl="5" marL="2592000" indent="-216000">
              <a:spcBef>
                <a:spcPts val="210"/>
              </a:spcBef>
              <a:buClr>
                <a:srgbClr val="77caee"/>
              </a:buClr>
              <a:buSzPct val="45000"/>
              <a:buFont typeface="Wingdings" charset="2"/>
              <a:buChar char=""/>
            </a:pPr>
            <a:r>
              <a:rPr b="0" lang="en-US" sz="1500" spc="-1" strike="noStrike">
                <a:solidFill>
                  <a:srgbClr val="009bdd"/>
                </a:solidFill>
                <a:latin typeface="Arial"/>
              </a:rPr>
              <a:t>6</a:t>
            </a:r>
            <a:r>
              <a:rPr b="0" lang="ja-JP" sz="1500" spc="-1" strike="noStrike">
                <a:solidFill>
                  <a:srgbClr val="009bdd"/>
                </a:solidFill>
                <a:latin typeface="Arial"/>
              </a:rPr>
              <a:t>レベル目のアウトライン</a:t>
            </a:r>
            <a:endParaRPr b="0" lang="en-US" sz="1500" spc="-1" strike="noStrike">
              <a:solidFill>
                <a:srgbClr val="009bdd"/>
              </a:solidFill>
              <a:latin typeface="Arial"/>
            </a:endParaRPr>
          </a:p>
          <a:p>
            <a:pPr lvl="6" marL="3024000" indent="-216000">
              <a:spcBef>
                <a:spcPts val="210"/>
              </a:spcBef>
              <a:buClr>
                <a:srgbClr val="77caee"/>
              </a:buClr>
              <a:buSzPct val="45000"/>
              <a:buFont typeface="Wingdings" charset="2"/>
              <a:buChar char=""/>
            </a:pPr>
            <a:r>
              <a:rPr b="0" lang="en-US" sz="1500" spc="-1" strike="noStrike">
                <a:solidFill>
                  <a:srgbClr val="009bdd"/>
                </a:solidFill>
                <a:latin typeface="Arial"/>
              </a:rPr>
              <a:t>7</a:t>
            </a:r>
            <a:r>
              <a:rPr b="0" lang="ja-JP" sz="1500" spc="-1" strike="noStrike">
                <a:solidFill>
                  <a:srgbClr val="009bdd"/>
                </a:solidFill>
                <a:latin typeface="Arial"/>
              </a:rPr>
              <a:t>レベル目のアウトライン</a:t>
            </a:r>
            <a:endParaRPr b="0" lang="en-US" sz="1500" spc="-1" strike="noStrike">
              <a:solidFill>
                <a:srgbClr val="009bdd"/>
              </a:solidFill>
              <a:latin typeface="Arial"/>
            </a:endParaRPr>
          </a:p>
        </p:txBody>
      </p:sp>
      <p:sp>
        <p:nvSpPr>
          <p:cNvPr id="46" name="PlaceHolder 5"/>
          <p:cNvSpPr>
            <a:spLocks noGrp="1"/>
          </p:cNvSpPr>
          <p:nvPr>
            <p:ph type="dt"/>
          </p:nvPr>
        </p:nvSpPr>
        <p:spPr>
          <a:xfrm>
            <a:off x="360000" y="5220000"/>
            <a:ext cx="2340000" cy="360000"/>
          </a:xfrm>
          <a:prstGeom prst="rect">
            <a:avLst/>
          </a:prstGeom>
        </p:spPr>
        <p:txBody>
          <a:bodyPr lIns="0" rIns="0" tIns="0" bIns="0">
            <a:noAutofit/>
          </a:bodyPr>
          <a:p>
            <a:r>
              <a:rPr b="0" lang="en-US" sz="1400" spc="-1" strike="noStrike">
                <a:solidFill>
                  <a:srgbClr val="ffffff"/>
                </a:solidFill>
                <a:latin typeface="Arial"/>
              </a:rPr>
              <a:t>&lt;日付/時刻&gt;</a:t>
            </a:r>
            <a:endParaRPr b="0" lang="en-US" sz="1400" spc="-1" strike="noStrike">
              <a:solidFill>
                <a:srgbClr val="ffffff"/>
              </a:solidFill>
              <a:latin typeface="Arial"/>
            </a:endParaRPr>
          </a:p>
        </p:txBody>
      </p:sp>
      <p:sp>
        <p:nvSpPr>
          <p:cNvPr id="47" name="PlaceHolder 6"/>
          <p:cNvSpPr>
            <a:spLocks noGrp="1"/>
          </p:cNvSpPr>
          <p:nvPr>
            <p:ph type="ftr"/>
          </p:nvPr>
        </p:nvSpPr>
        <p:spPr>
          <a:xfrm>
            <a:off x="3420000" y="5220000"/>
            <a:ext cx="3240000" cy="360000"/>
          </a:xfrm>
          <a:prstGeom prst="rect">
            <a:avLst/>
          </a:prstGeom>
        </p:spPr>
        <p:txBody>
          <a:bodyPr lIns="0" rIns="0" tIns="0" bIns="0">
            <a:noAutofit/>
          </a:bodyPr>
          <a:p>
            <a:pPr algn="ctr"/>
            <a:r>
              <a:rPr b="0" lang="en-US" sz="1400" spc="-1" strike="noStrike">
                <a:solidFill>
                  <a:srgbClr val="ffffff"/>
                </a:solidFill>
                <a:latin typeface="Arial"/>
              </a:rPr>
              <a:t>&lt;フッター&gt;</a:t>
            </a:r>
            <a:endParaRPr b="0" lang="en-US" sz="1400" spc="-1" strike="noStrike">
              <a:solidFill>
                <a:srgbClr val="ffffff"/>
              </a:solidFill>
              <a:latin typeface="Arial"/>
            </a:endParaRPr>
          </a:p>
        </p:txBody>
      </p:sp>
      <p:sp>
        <p:nvSpPr>
          <p:cNvPr id="48" name="PlaceHolder 7"/>
          <p:cNvSpPr>
            <a:spLocks noGrp="1"/>
          </p:cNvSpPr>
          <p:nvPr>
            <p:ph type="sldNum"/>
          </p:nvPr>
        </p:nvSpPr>
        <p:spPr>
          <a:xfrm>
            <a:off x="7380000" y="5220000"/>
            <a:ext cx="2340000" cy="360000"/>
          </a:xfrm>
          <a:prstGeom prst="rect">
            <a:avLst/>
          </a:prstGeom>
        </p:spPr>
        <p:txBody>
          <a:bodyPr lIns="0" rIns="0" tIns="0" bIns="0">
            <a:noAutofit/>
          </a:bodyPr>
          <a:p>
            <a:pPr algn="r"/>
            <a:fld id="{74031C2C-8CA0-4EA3-85BA-B50F9BA78917}" type="slidenum">
              <a:rPr b="0" lang="en-US" sz="1400" spc="-1" strike="noStrike">
                <a:solidFill>
                  <a:srgbClr val="ffffff"/>
                </a:solidFill>
                <a:latin typeface="Arial"/>
              </a:rPr>
              <a:t>&lt;番号&gt;</a:t>
            </a:fld>
            <a:endParaRPr b="0" lang="en-US" sz="14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TextShape 1"/>
          <p:cNvSpPr txBox="1"/>
          <p:nvPr/>
        </p:nvSpPr>
        <p:spPr>
          <a:xfrm>
            <a:off x="0" y="1620000"/>
            <a:ext cx="9000000" cy="108000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dd4100"/>
              </a:solidFill>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103"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EQ2.0</a:t>
            </a:r>
            <a:r>
              <a:rPr b="1" lang="ja-JP" sz="1500" spc="-1" strike="noStrike">
                <a:solidFill>
                  <a:srgbClr val="342a06"/>
                </a:solidFill>
                <a:latin typeface="メイリオ"/>
                <a:ea typeface="メイリオ"/>
              </a:rPr>
              <a:t>　</a:t>
            </a:r>
            <a:r>
              <a:rPr b="1" lang="en-US" sz="1500" spc="-1" strike="noStrike">
                <a:solidFill>
                  <a:srgbClr val="342a06"/>
                </a:solidFill>
                <a:latin typeface="メイリオ"/>
                <a:ea typeface="メイリオ"/>
              </a:rPr>
              <a:t>-4 </a:t>
            </a:r>
            <a:r>
              <a:rPr b="1" lang="ja-JP" sz="1500" spc="-1" strike="noStrike">
                <a:solidFill>
                  <a:srgbClr val="342a06"/>
                </a:solidFill>
                <a:latin typeface="メイリオ"/>
                <a:ea typeface="メイリオ"/>
              </a:rPr>
              <a:t>】</a:t>
            </a:r>
            <a:endParaRPr b="0" lang="en-US" sz="15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＜社会認識スキル＞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他者の感情を正確に読み取るスキル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相手の心の中で、何が起きているかを理解するスキル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相手の視点に立って考える能力</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＜上げると＞</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周囲への目配り、気配りが出来、重要な情報を読み取れる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＜上げ方＞</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・映画の中に、</a:t>
            </a:r>
            <a:r>
              <a:rPr b="0" lang="en-US" sz="1200" spc="-1" strike="noStrike">
                <a:solidFill>
                  <a:srgbClr val="342a06"/>
                </a:solidFill>
                <a:latin typeface="メイリオ"/>
                <a:ea typeface="メイリオ"/>
              </a:rPr>
              <a:t>EQ</a:t>
            </a:r>
            <a:r>
              <a:rPr b="0" lang="ja-JP" sz="1200" spc="-1" strike="noStrike">
                <a:solidFill>
                  <a:srgbClr val="342a06"/>
                </a:solidFill>
                <a:latin typeface="メイリオ"/>
                <a:ea typeface="メイリオ"/>
              </a:rPr>
              <a:t>を見る（実践例が多数ある。）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・コイツ、こんな事やってるから、信用ねーんだよ。</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・このリーダー、だからみんなが積極的に持ち上げるし、ついていくのか。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497" dur="indefinite" restart="never" nodeType="tmRoot">
          <p:childTnLst>
            <p:seq>
              <p:cTn id="498" dur="indefinite" nodeType="mainSeq">
                <p:childTnLst>
                  <p:par>
                    <p:cTn id="499" fill="hold">
                      <p:stCondLst>
                        <p:cond delay="indefinite"/>
                      </p:stCondLst>
                      <p:childTnLst>
                        <p:par>
                          <p:cTn id="500" fill="hold">
                            <p:stCondLst>
                              <p:cond delay="0"/>
                            </p:stCondLst>
                            <p:childTnLst>
                              <p:par>
                                <p:cTn id="501" nodeType="clickEffect" fill="hold" presetClass="entr" presetID="1">
                                  <p:stCondLst>
                                    <p:cond delay="0"/>
                                  </p:stCondLst>
                                  <p:childTnLst>
                                    <p:set>
                                      <p:cBhvr>
                                        <p:cTn id="502"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503" fill="hold">
                      <p:stCondLst>
                        <p:cond delay="indefinite"/>
                      </p:stCondLst>
                      <p:childTnLst>
                        <p:par>
                          <p:cTn id="504" fill="hold">
                            <p:stCondLst>
                              <p:cond delay="0"/>
                            </p:stCondLst>
                            <p:childTnLst>
                              <p:par>
                                <p:cTn id="505" nodeType="clickEffect" fill="hold" presetClass="entr" presetID="1">
                                  <p:stCondLst>
                                    <p:cond delay="0"/>
                                  </p:stCondLst>
                                  <p:childTnLst>
                                    <p:set>
                                      <p:cBhvr>
                                        <p:cTn id="506"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507" fill="hold">
                      <p:stCondLst>
                        <p:cond delay="indefinite"/>
                      </p:stCondLst>
                      <p:childTnLst>
                        <p:par>
                          <p:cTn id="508" fill="hold">
                            <p:stCondLst>
                              <p:cond delay="0"/>
                            </p:stCondLst>
                            <p:childTnLst>
                              <p:par>
                                <p:cTn id="509" nodeType="clickEffect" fill="hold" presetClass="entr" presetID="1">
                                  <p:stCondLst>
                                    <p:cond delay="0"/>
                                  </p:stCondLst>
                                  <p:childTnLst>
                                    <p:set>
                                      <p:cBhvr>
                                        <p:cTn id="510"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511" fill="hold">
                      <p:stCondLst>
                        <p:cond delay="indefinite"/>
                      </p:stCondLst>
                      <p:childTnLst>
                        <p:par>
                          <p:cTn id="512" fill="hold">
                            <p:stCondLst>
                              <p:cond delay="0"/>
                            </p:stCondLst>
                            <p:childTnLst>
                              <p:par>
                                <p:cTn id="513" nodeType="clickEffect" fill="hold" presetClass="entr" presetID="1">
                                  <p:stCondLst>
                                    <p:cond delay="0"/>
                                  </p:stCondLst>
                                  <p:childTnLst>
                                    <p:set>
                                      <p:cBhvr>
                                        <p:cTn id="514"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515" fill="hold">
                      <p:stCondLst>
                        <p:cond delay="indefinite"/>
                      </p:stCondLst>
                      <p:childTnLst>
                        <p:par>
                          <p:cTn id="516" fill="hold">
                            <p:stCondLst>
                              <p:cond delay="0"/>
                            </p:stCondLst>
                            <p:childTnLst>
                              <p:par>
                                <p:cTn id="517" nodeType="clickEffect" fill="hold" presetClass="entr" presetID="1">
                                  <p:stCondLst>
                                    <p:cond delay="0"/>
                                  </p:stCondLst>
                                  <p:childTnLst>
                                    <p:set>
                                      <p:cBhvr>
                                        <p:cTn id="518"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519" fill="hold">
                      <p:stCondLst>
                        <p:cond delay="indefinite"/>
                      </p:stCondLst>
                      <p:childTnLst>
                        <p:par>
                          <p:cTn id="520" fill="hold">
                            <p:stCondLst>
                              <p:cond delay="0"/>
                            </p:stCondLst>
                            <p:childTnLst>
                              <p:par>
                                <p:cTn id="521" nodeType="clickEffect" fill="hold" presetClass="entr" presetID="1">
                                  <p:stCondLst>
                                    <p:cond delay="0"/>
                                  </p:stCondLst>
                                  <p:childTnLst>
                                    <p:set>
                                      <p:cBhvr>
                                        <p:cTn id="522"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523" fill="hold">
                      <p:stCondLst>
                        <p:cond delay="indefinite"/>
                      </p:stCondLst>
                      <p:childTnLst>
                        <p:par>
                          <p:cTn id="524" fill="hold">
                            <p:stCondLst>
                              <p:cond delay="0"/>
                            </p:stCondLst>
                            <p:childTnLst>
                              <p:par>
                                <p:cTn id="525" nodeType="clickEffect" fill="hold" presetClass="entr" presetID="1">
                                  <p:stCondLst>
                                    <p:cond delay="0"/>
                                  </p:stCondLst>
                                  <p:childTnLst>
                                    <p:set>
                                      <p:cBhvr>
                                        <p:cTn id="526"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par>
                    <p:cTn id="527" fill="hold">
                      <p:stCondLst>
                        <p:cond delay="indefinite"/>
                      </p:stCondLst>
                      <p:childTnLst>
                        <p:par>
                          <p:cTn id="528" fill="hold">
                            <p:stCondLst>
                              <p:cond delay="0"/>
                            </p:stCondLst>
                            <p:childTnLst>
                              <p:par>
                                <p:cTn id="529" nodeType="clickEffect" fill="hold" presetClass="entr" presetID="1">
                                  <p:stCondLst>
                                    <p:cond delay="0"/>
                                  </p:stCondLst>
                                  <p:childTnLst>
                                    <p:set>
                                      <p:cBhvr>
                                        <p:cTn id="530" dur="1" fill="hold">
                                          <p:stCondLst>
                                            <p:cond delay="0"/>
                                          </p:stCondLst>
                                        </p:cTn>
                                        <p:tgtEl>
                                          <p:spTgt spid="103">
                                            <p:txEl>
                                              <p:pRg st="7" end="7"/>
                                            </p:txEl>
                                          </p:spTgt>
                                        </p:tgtEl>
                                        <p:attrNameLst>
                                          <p:attrName>style.visibility</p:attrName>
                                        </p:attrNameLst>
                                      </p:cBhvr>
                                      <p:to>
                                        <p:strVal val="visible"/>
                                      </p:to>
                                    </p:set>
                                  </p:childTnLst>
                                </p:cTn>
                              </p:par>
                            </p:childTnLst>
                          </p:cTn>
                        </p:par>
                      </p:childTnLst>
                    </p:cTn>
                  </p:par>
                  <p:par>
                    <p:cTn id="531" fill="hold">
                      <p:stCondLst>
                        <p:cond delay="indefinite"/>
                      </p:stCondLst>
                      <p:childTnLst>
                        <p:par>
                          <p:cTn id="532" fill="hold">
                            <p:stCondLst>
                              <p:cond delay="0"/>
                            </p:stCondLst>
                            <p:childTnLst>
                              <p:par>
                                <p:cTn id="533" nodeType="clickEffect" fill="hold" presetClass="entr" presetID="1">
                                  <p:stCondLst>
                                    <p:cond delay="0"/>
                                  </p:stCondLst>
                                  <p:childTnLst>
                                    <p:set>
                                      <p:cBhvr>
                                        <p:cTn id="534" dur="1" fill="hold">
                                          <p:stCondLst>
                                            <p:cond delay="0"/>
                                          </p:stCondLst>
                                        </p:cTn>
                                        <p:tgtEl>
                                          <p:spTgt spid="103">
                                            <p:txEl>
                                              <p:pRg st="8" end="8"/>
                                            </p:txEl>
                                          </p:spTgt>
                                        </p:tgtEl>
                                        <p:attrNameLst>
                                          <p:attrName>style.visibility</p:attrName>
                                        </p:attrNameLst>
                                      </p:cBhvr>
                                      <p:to>
                                        <p:strVal val="visible"/>
                                      </p:to>
                                    </p:set>
                                  </p:childTnLst>
                                </p:cTn>
                              </p:par>
                            </p:childTnLst>
                          </p:cTn>
                        </p:par>
                      </p:childTnLst>
                    </p:cTn>
                  </p:par>
                  <p:par>
                    <p:cTn id="535" fill="hold">
                      <p:stCondLst>
                        <p:cond delay="indefinite"/>
                      </p:stCondLst>
                      <p:childTnLst>
                        <p:par>
                          <p:cTn id="536" fill="hold">
                            <p:stCondLst>
                              <p:cond delay="0"/>
                            </p:stCondLst>
                            <p:childTnLst>
                              <p:par>
                                <p:cTn id="537" nodeType="clickEffect" fill="hold" presetClass="entr" presetID="1">
                                  <p:stCondLst>
                                    <p:cond delay="0"/>
                                  </p:stCondLst>
                                  <p:childTnLst>
                                    <p:set>
                                      <p:cBhvr>
                                        <p:cTn id="538" dur="1" fill="hold">
                                          <p:stCondLst>
                                            <p:cond delay="0"/>
                                          </p:stCondLst>
                                        </p:cTn>
                                        <p:tgtEl>
                                          <p:spTgt spid="103">
                                            <p:txEl>
                                              <p:pRg st="9" end="9"/>
                                            </p:txEl>
                                          </p:spTgt>
                                        </p:tgtEl>
                                        <p:attrNameLst>
                                          <p:attrName>style.visibility</p:attrName>
                                        </p:attrNameLst>
                                      </p:cBhvr>
                                      <p:to>
                                        <p:strVal val="visible"/>
                                      </p:to>
                                    </p:set>
                                  </p:childTnLst>
                                </p:cTn>
                              </p:par>
                            </p:childTnLst>
                          </p:cTn>
                        </p:par>
                      </p:childTnLst>
                    </p:cTn>
                  </p:par>
                  <p:par>
                    <p:cTn id="539" fill="hold">
                      <p:stCondLst>
                        <p:cond delay="indefinite"/>
                      </p:stCondLst>
                      <p:childTnLst>
                        <p:par>
                          <p:cTn id="540" fill="hold">
                            <p:stCondLst>
                              <p:cond delay="0"/>
                            </p:stCondLst>
                            <p:childTnLst>
                              <p:par>
                                <p:cTn id="541" nodeType="clickEffect" fill="hold" presetClass="entr" presetID="1">
                                  <p:stCondLst>
                                    <p:cond delay="0"/>
                                  </p:stCondLst>
                                  <p:childTnLst>
                                    <p:set>
                                      <p:cBhvr>
                                        <p:cTn id="542" dur="1" fill="hold">
                                          <p:stCondLst>
                                            <p:cond delay="0"/>
                                          </p:stCondLst>
                                        </p:cTn>
                                        <p:tgtEl>
                                          <p:spTgt spid="103">
                                            <p:txEl>
                                              <p:pRg st="10" end="1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105"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EQ2.0</a:t>
            </a:r>
            <a:r>
              <a:rPr b="1" lang="ja-JP" sz="1500" spc="-1" strike="noStrike">
                <a:solidFill>
                  <a:srgbClr val="342a06"/>
                </a:solidFill>
                <a:latin typeface="メイリオ"/>
                <a:ea typeface="メイリオ"/>
              </a:rPr>
              <a:t>　</a:t>
            </a:r>
            <a:r>
              <a:rPr b="1" lang="en-US" sz="1500" spc="-1" strike="noStrike">
                <a:solidFill>
                  <a:srgbClr val="342a06"/>
                </a:solidFill>
                <a:latin typeface="メイリオ"/>
                <a:ea typeface="メイリオ"/>
              </a:rPr>
              <a:t>-5 </a:t>
            </a:r>
            <a:r>
              <a:rPr b="1" lang="ja-JP" sz="1500" spc="-1" strike="noStrike">
                <a:solidFill>
                  <a:srgbClr val="342a06"/>
                </a:solidFill>
                <a:latin typeface="メイリオ"/>
                <a:ea typeface="メイリオ"/>
              </a:rPr>
              <a:t>】</a:t>
            </a:r>
            <a:endParaRPr b="0" lang="en-US" sz="15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＜人間関係管理スキル＞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今までの３つのスキルを駆使し、</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関わり合いをマネジメントするスキル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争いを上手に扱うスキル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＜上げると＞</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気に入らない人とも、絆を築く事の利点をよく理解している。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＜上げ方＞</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怒る時は意図的に、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正しい人に、正しい程度で、正しい時に、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正しい目的で、正しい方法で。</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543" dur="indefinite" restart="never" nodeType="tmRoot">
          <p:childTnLst>
            <p:seq>
              <p:cTn id="544" dur="indefinite" nodeType="mainSeq">
                <p:childTnLst>
                  <p:par>
                    <p:cTn id="545" fill="hold">
                      <p:stCondLst>
                        <p:cond delay="indefinite"/>
                      </p:stCondLst>
                      <p:childTnLst>
                        <p:par>
                          <p:cTn id="546" fill="hold">
                            <p:stCondLst>
                              <p:cond delay="0"/>
                            </p:stCondLst>
                            <p:childTnLst>
                              <p:par>
                                <p:cTn id="547" nodeType="clickEffect" fill="hold" presetClass="entr" presetID="1">
                                  <p:stCondLst>
                                    <p:cond delay="0"/>
                                  </p:stCondLst>
                                  <p:childTnLst>
                                    <p:set>
                                      <p:cBhvr>
                                        <p:cTn id="548" dur="1" fill="hold">
                                          <p:stCondLst>
                                            <p:cond delay="0"/>
                                          </p:stCondLst>
                                        </p:cTn>
                                        <p:tgtEl>
                                          <p:spTgt spid="105">
                                            <p:txEl>
                                              <p:pRg st="0" end="0"/>
                                            </p:txEl>
                                          </p:spTgt>
                                        </p:tgtEl>
                                        <p:attrNameLst>
                                          <p:attrName>style.visibility</p:attrName>
                                        </p:attrNameLst>
                                      </p:cBhvr>
                                      <p:to>
                                        <p:strVal val="visible"/>
                                      </p:to>
                                    </p:set>
                                  </p:childTnLst>
                                </p:cTn>
                              </p:par>
                            </p:childTnLst>
                          </p:cTn>
                        </p:par>
                      </p:childTnLst>
                    </p:cTn>
                  </p:par>
                  <p:par>
                    <p:cTn id="549" fill="hold">
                      <p:stCondLst>
                        <p:cond delay="indefinite"/>
                      </p:stCondLst>
                      <p:childTnLst>
                        <p:par>
                          <p:cTn id="550" fill="hold">
                            <p:stCondLst>
                              <p:cond delay="0"/>
                            </p:stCondLst>
                            <p:childTnLst>
                              <p:par>
                                <p:cTn id="551" nodeType="clickEffect" fill="hold" presetClass="entr" presetID="1">
                                  <p:stCondLst>
                                    <p:cond delay="0"/>
                                  </p:stCondLst>
                                  <p:childTnLst>
                                    <p:set>
                                      <p:cBhvr>
                                        <p:cTn id="552" dur="1" fill="hold">
                                          <p:stCondLst>
                                            <p:cond delay="0"/>
                                          </p:stCondLst>
                                        </p:cTn>
                                        <p:tgtEl>
                                          <p:spTgt spid="105">
                                            <p:txEl>
                                              <p:pRg st="1" end="1"/>
                                            </p:txEl>
                                          </p:spTgt>
                                        </p:tgtEl>
                                        <p:attrNameLst>
                                          <p:attrName>style.visibility</p:attrName>
                                        </p:attrNameLst>
                                      </p:cBhvr>
                                      <p:to>
                                        <p:strVal val="visible"/>
                                      </p:to>
                                    </p:set>
                                  </p:childTnLst>
                                </p:cTn>
                              </p:par>
                            </p:childTnLst>
                          </p:cTn>
                        </p:par>
                      </p:childTnLst>
                    </p:cTn>
                  </p:par>
                  <p:par>
                    <p:cTn id="553" fill="hold">
                      <p:stCondLst>
                        <p:cond delay="indefinite"/>
                      </p:stCondLst>
                      <p:childTnLst>
                        <p:par>
                          <p:cTn id="554" fill="hold">
                            <p:stCondLst>
                              <p:cond delay="0"/>
                            </p:stCondLst>
                            <p:childTnLst>
                              <p:par>
                                <p:cTn id="555" nodeType="clickEffect" fill="hold" presetClass="entr" presetID="1">
                                  <p:stCondLst>
                                    <p:cond delay="0"/>
                                  </p:stCondLst>
                                  <p:childTnLst>
                                    <p:set>
                                      <p:cBhvr>
                                        <p:cTn id="556" dur="1" fill="hold">
                                          <p:stCondLst>
                                            <p:cond delay="0"/>
                                          </p:stCondLst>
                                        </p:cTn>
                                        <p:tgtEl>
                                          <p:spTgt spid="105">
                                            <p:txEl>
                                              <p:pRg st="2" end="2"/>
                                            </p:txEl>
                                          </p:spTgt>
                                        </p:tgtEl>
                                        <p:attrNameLst>
                                          <p:attrName>style.visibility</p:attrName>
                                        </p:attrNameLst>
                                      </p:cBhvr>
                                      <p:to>
                                        <p:strVal val="visible"/>
                                      </p:to>
                                    </p:set>
                                  </p:childTnLst>
                                </p:cTn>
                              </p:par>
                            </p:childTnLst>
                          </p:cTn>
                        </p:par>
                      </p:childTnLst>
                    </p:cTn>
                  </p:par>
                  <p:par>
                    <p:cTn id="557" fill="hold">
                      <p:stCondLst>
                        <p:cond delay="indefinite"/>
                      </p:stCondLst>
                      <p:childTnLst>
                        <p:par>
                          <p:cTn id="558" fill="hold">
                            <p:stCondLst>
                              <p:cond delay="0"/>
                            </p:stCondLst>
                            <p:childTnLst>
                              <p:par>
                                <p:cTn id="559" nodeType="clickEffect" fill="hold" presetClass="entr" presetID="1">
                                  <p:stCondLst>
                                    <p:cond delay="0"/>
                                  </p:stCondLst>
                                  <p:childTnLst>
                                    <p:set>
                                      <p:cBhvr>
                                        <p:cTn id="560" dur="1" fill="hold">
                                          <p:stCondLst>
                                            <p:cond delay="0"/>
                                          </p:stCondLst>
                                        </p:cTn>
                                        <p:tgtEl>
                                          <p:spTgt spid="105">
                                            <p:txEl>
                                              <p:pRg st="3" end="3"/>
                                            </p:txEl>
                                          </p:spTgt>
                                        </p:tgtEl>
                                        <p:attrNameLst>
                                          <p:attrName>style.visibility</p:attrName>
                                        </p:attrNameLst>
                                      </p:cBhvr>
                                      <p:to>
                                        <p:strVal val="visible"/>
                                      </p:to>
                                    </p:set>
                                  </p:childTnLst>
                                </p:cTn>
                              </p:par>
                            </p:childTnLst>
                          </p:cTn>
                        </p:par>
                      </p:childTnLst>
                    </p:cTn>
                  </p:par>
                  <p:par>
                    <p:cTn id="561" fill="hold">
                      <p:stCondLst>
                        <p:cond delay="indefinite"/>
                      </p:stCondLst>
                      <p:childTnLst>
                        <p:par>
                          <p:cTn id="562" fill="hold">
                            <p:stCondLst>
                              <p:cond delay="0"/>
                            </p:stCondLst>
                            <p:childTnLst>
                              <p:par>
                                <p:cTn id="563" nodeType="clickEffect" fill="hold" presetClass="entr" presetID="1">
                                  <p:stCondLst>
                                    <p:cond delay="0"/>
                                  </p:stCondLst>
                                  <p:childTnLst>
                                    <p:set>
                                      <p:cBhvr>
                                        <p:cTn id="564" dur="1" fill="hold">
                                          <p:stCondLst>
                                            <p:cond delay="0"/>
                                          </p:stCondLst>
                                        </p:cTn>
                                        <p:tgtEl>
                                          <p:spTgt spid="105">
                                            <p:txEl>
                                              <p:pRg st="4" end="4"/>
                                            </p:txEl>
                                          </p:spTgt>
                                        </p:tgtEl>
                                        <p:attrNameLst>
                                          <p:attrName>style.visibility</p:attrName>
                                        </p:attrNameLst>
                                      </p:cBhvr>
                                      <p:to>
                                        <p:strVal val="visible"/>
                                      </p:to>
                                    </p:set>
                                  </p:childTnLst>
                                </p:cTn>
                              </p:par>
                            </p:childTnLst>
                          </p:cTn>
                        </p:par>
                      </p:childTnLst>
                    </p:cTn>
                  </p:par>
                  <p:par>
                    <p:cTn id="565" fill="hold">
                      <p:stCondLst>
                        <p:cond delay="indefinite"/>
                      </p:stCondLst>
                      <p:childTnLst>
                        <p:par>
                          <p:cTn id="566" fill="hold">
                            <p:stCondLst>
                              <p:cond delay="0"/>
                            </p:stCondLst>
                            <p:childTnLst>
                              <p:par>
                                <p:cTn id="567" nodeType="clickEffect" fill="hold" presetClass="entr" presetID="1">
                                  <p:stCondLst>
                                    <p:cond delay="0"/>
                                  </p:stCondLst>
                                  <p:childTnLst>
                                    <p:set>
                                      <p:cBhvr>
                                        <p:cTn id="568" dur="1" fill="hold">
                                          <p:stCondLst>
                                            <p:cond delay="0"/>
                                          </p:stCondLst>
                                        </p:cTn>
                                        <p:tgtEl>
                                          <p:spTgt spid="105">
                                            <p:txEl>
                                              <p:pRg st="6" end="6"/>
                                            </p:txEl>
                                          </p:spTgt>
                                        </p:tgtEl>
                                        <p:attrNameLst>
                                          <p:attrName>style.visibility</p:attrName>
                                        </p:attrNameLst>
                                      </p:cBhvr>
                                      <p:to>
                                        <p:strVal val="visible"/>
                                      </p:to>
                                    </p:set>
                                  </p:childTnLst>
                                </p:cTn>
                              </p:par>
                            </p:childTnLst>
                          </p:cTn>
                        </p:par>
                      </p:childTnLst>
                    </p:cTn>
                  </p:par>
                  <p:par>
                    <p:cTn id="569" fill="hold">
                      <p:stCondLst>
                        <p:cond delay="indefinite"/>
                      </p:stCondLst>
                      <p:childTnLst>
                        <p:par>
                          <p:cTn id="570" fill="hold">
                            <p:stCondLst>
                              <p:cond delay="0"/>
                            </p:stCondLst>
                            <p:childTnLst>
                              <p:par>
                                <p:cTn id="571" nodeType="clickEffect" fill="hold" presetClass="entr" presetID="1">
                                  <p:stCondLst>
                                    <p:cond delay="0"/>
                                  </p:stCondLst>
                                  <p:childTnLst>
                                    <p:set>
                                      <p:cBhvr>
                                        <p:cTn id="572" dur="1" fill="hold">
                                          <p:stCondLst>
                                            <p:cond delay="0"/>
                                          </p:stCondLst>
                                        </p:cTn>
                                        <p:tgtEl>
                                          <p:spTgt spid="105">
                                            <p:txEl>
                                              <p:pRg st="7" end="7"/>
                                            </p:txEl>
                                          </p:spTgt>
                                        </p:tgtEl>
                                        <p:attrNameLst>
                                          <p:attrName>style.visibility</p:attrName>
                                        </p:attrNameLst>
                                      </p:cBhvr>
                                      <p:to>
                                        <p:strVal val="visible"/>
                                      </p:to>
                                    </p:set>
                                  </p:childTnLst>
                                </p:cTn>
                              </p:par>
                            </p:childTnLst>
                          </p:cTn>
                        </p:par>
                      </p:childTnLst>
                    </p:cTn>
                  </p:par>
                  <p:par>
                    <p:cTn id="573" fill="hold">
                      <p:stCondLst>
                        <p:cond delay="indefinite"/>
                      </p:stCondLst>
                      <p:childTnLst>
                        <p:par>
                          <p:cTn id="574" fill="hold">
                            <p:stCondLst>
                              <p:cond delay="0"/>
                            </p:stCondLst>
                            <p:childTnLst>
                              <p:par>
                                <p:cTn id="575" nodeType="clickEffect" fill="hold" presetClass="entr" presetID="1">
                                  <p:stCondLst>
                                    <p:cond delay="0"/>
                                  </p:stCondLst>
                                  <p:childTnLst>
                                    <p:set>
                                      <p:cBhvr>
                                        <p:cTn id="576" dur="1" fill="hold">
                                          <p:stCondLst>
                                            <p:cond delay="0"/>
                                          </p:stCondLst>
                                        </p:cTn>
                                        <p:tgtEl>
                                          <p:spTgt spid="105">
                                            <p:txEl>
                                              <p:pRg st="9" end="9"/>
                                            </p:txEl>
                                          </p:spTgt>
                                        </p:tgtEl>
                                        <p:attrNameLst>
                                          <p:attrName>style.visibility</p:attrName>
                                        </p:attrNameLst>
                                      </p:cBhvr>
                                      <p:to>
                                        <p:strVal val="visible"/>
                                      </p:to>
                                    </p:set>
                                  </p:childTnLst>
                                </p:cTn>
                              </p:par>
                            </p:childTnLst>
                          </p:cTn>
                        </p:par>
                      </p:childTnLst>
                    </p:cTn>
                  </p:par>
                  <p:par>
                    <p:cTn id="577" fill="hold">
                      <p:stCondLst>
                        <p:cond delay="indefinite"/>
                      </p:stCondLst>
                      <p:childTnLst>
                        <p:par>
                          <p:cTn id="578" fill="hold">
                            <p:stCondLst>
                              <p:cond delay="0"/>
                            </p:stCondLst>
                            <p:childTnLst>
                              <p:par>
                                <p:cTn id="579" nodeType="clickEffect" fill="hold" presetClass="entr" presetID="1">
                                  <p:stCondLst>
                                    <p:cond delay="0"/>
                                  </p:stCondLst>
                                  <p:childTnLst>
                                    <p:set>
                                      <p:cBhvr>
                                        <p:cTn id="580" dur="1" fill="hold">
                                          <p:stCondLst>
                                            <p:cond delay="0"/>
                                          </p:stCondLst>
                                        </p:cTn>
                                        <p:tgtEl>
                                          <p:spTgt spid="105">
                                            <p:txEl>
                                              <p:pRg st="10" end="10"/>
                                            </p:txEl>
                                          </p:spTgt>
                                        </p:tgtEl>
                                        <p:attrNameLst>
                                          <p:attrName>style.visibility</p:attrName>
                                        </p:attrNameLst>
                                      </p:cBhvr>
                                      <p:to>
                                        <p:strVal val="visible"/>
                                      </p:to>
                                    </p:set>
                                  </p:childTnLst>
                                </p:cTn>
                              </p:par>
                            </p:childTnLst>
                          </p:cTn>
                        </p:par>
                      </p:childTnLst>
                    </p:cTn>
                  </p:par>
                  <p:par>
                    <p:cTn id="581" fill="hold">
                      <p:stCondLst>
                        <p:cond delay="indefinite"/>
                      </p:stCondLst>
                      <p:childTnLst>
                        <p:par>
                          <p:cTn id="582" fill="hold">
                            <p:stCondLst>
                              <p:cond delay="0"/>
                            </p:stCondLst>
                            <p:childTnLst>
                              <p:par>
                                <p:cTn id="583" nodeType="clickEffect" fill="hold" presetClass="entr" presetID="1">
                                  <p:stCondLst>
                                    <p:cond delay="0"/>
                                  </p:stCondLst>
                                  <p:childTnLst>
                                    <p:set>
                                      <p:cBhvr>
                                        <p:cTn id="584" dur="1" fill="hold">
                                          <p:stCondLst>
                                            <p:cond delay="0"/>
                                          </p:stCondLst>
                                        </p:cTn>
                                        <p:tgtEl>
                                          <p:spTgt spid="105">
                                            <p:txEl>
                                              <p:pRg st="11" end="11"/>
                                            </p:txEl>
                                          </p:spTgt>
                                        </p:tgtEl>
                                        <p:attrNameLst>
                                          <p:attrName>style.visibility</p:attrName>
                                        </p:attrNameLst>
                                      </p:cBhvr>
                                      <p:to>
                                        <p:strVal val="visible"/>
                                      </p:to>
                                    </p:set>
                                  </p:childTnLst>
                                </p:cTn>
                              </p:par>
                            </p:childTnLst>
                          </p:cTn>
                        </p:par>
                      </p:childTnLst>
                    </p:cTn>
                  </p:par>
                  <p:par>
                    <p:cTn id="585" fill="hold">
                      <p:stCondLst>
                        <p:cond delay="indefinite"/>
                      </p:stCondLst>
                      <p:childTnLst>
                        <p:par>
                          <p:cTn id="586" fill="hold">
                            <p:stCondLst>
                              <p:cond delay="0"/>
                            </p:stCondLst>
                            <p:childTnLst>
                              <p:par>
                                <p:cTn id="587" nodeType="clickEffect" fill="hold" presetClass="entr" presetID="1">
                                  <p:stCondLst>
                                    <p:cond delay="0"/>
                                  </p:stCondLst>
                                  <p:childTnLst>
                                    <p:set>
                                      <p:cBhvr>
                                        <p:cTn id="588" dur="1" fill="hold">
                                          <p:stCondLst>
                                            <p:cond delay="0"/>
                                          </p:stCondLst>
                                        </p:cTn>
                                        <p:tgtEl>
                                          <p:spTgt spid="105">
                                            <p:txEl>
                                              <p:pRg st="12" end="1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107"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DQ</a:t>
            </a:r>
            <a:r>
              <a:rPr b="1" lang="ja-JP" sz="1500" spc="-1" strike="noStrike">
                <a:solidFill>
                  <a:srgbClr val="342a06"/>
                </a:solidFill>
                <a:latin typeface="メイリオ"/>
                <a:ea typeface="メイリオ"/>
              </a:rPr>
              <a:t>】</a:t>
            </a:r>
            <a:r>
              <a:rPr b="0" lang="ja-JP" sz="1100" spc="-1" strike="noStrike">
                <a:solidFill>
                  <a:srgbClr val="342a06"/>
                </a:solidFill>
                <a:latin typeface="メイリオ"/>
                <a:ea typeface="メイリオ"/>
              </a:rPr>
              <a:t>　</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a:t>
            </a:r>
            <a:r>
              <a:rPr b="0" lang="en-US" sz="1100" spc="-1" strike="noStrike">
                <a:solidFill>
                  <a:srgbClr val="342a06"/>
                </a:solidFill>
                <a:latin typeface="メイリオ"/>
                <a:ea typeface="メイリオ"/>
              </a:rPr>
              <a:t>IQ</a:t>
            </a:r>
            <a:r>
              <a:rPr b="0" lang="ja-JP" sz="1100" spc="-1" strike="noStrike">
                <a:solidFill>
                  <a:srgbClr val="342a06"/>
                </a:solidFill>
                <a:latin typeface="メイリオ"/>
                <a:ea typeface="メイリオ"/>
              </a:rPr>
              <a:t>よりも</a:t>
            </a:r>
            <a:r>
              <a:rPr b="0" lang="en-US" sz="1100" spc="-1" strike="noStrike">
                <a:solidFill>
                  <a:srgbClr val="342a06"/>
                </a:solidFill>
                <a:latin typeface="メイリオ"/>
                <a:ea typeface="メイリオ"/>
              </a:rPr>
              <a:t>EQ</a:t>
            </a:r>
            <a:r>
              <a:rPr b="0" lang="ja-JP" sz="1100" spc="-1" strike="noStrike">
                <a:solidFill>
                  <a:srgbClr val="342a06"/>
                </a:solidFill>
                <a:latin typeface="メイリオ"/>
                <a:ea typeface="メイリオ"/>
              </a:rPr>
              <a:t>が大事という文化から、随分と経ち、</a:t>
            </a:r>
            <a:r>
              <a:rPr b="0" lang="en-US" sz="1100" spc="-1" strike="noStrike">
                <a:solidFill>
                  <a:srgbClr val="342a06"/>
                </a:solidFill>
                <a:latin typeface="メイリオ"/>
                <a:ea typeface="メイリオ"/>
              </a:rPr>
              <a:t>EQ</a:t>
            </a:r>
            <a:r>
              <a:rPr b="0" lang="ja-JP" sz="1100" spc="-1" strike="noStrike">
                <a:solidFill>
                  <a:srgbClr val="342a06"/>
                </a:solidFill>
                <a:latin typeface="メイリオ"/>
                <a:ea typeface="メイリオ"/>
              </a:rPr>
              <a:t>が浸透してきた頃、次の</a:t>
            </a:r>
            <a:r>
              <a:rPr b="0" lang="en-US" sz="1100" spc="-1" strike="noStrike">
                <a:solidFill>
                  <a:srgbClr val="342a06"/>
                </a:solidFill>
                <a:latin typeface="メイリオ"/>
                <a:ea typeface="メイリオ"/>
              </a:rPr>
              <a:t>Q</a:t>
            </a:r>
            <a:r>
              <a:rPr b="0" lang="ja-JP" sz="1100" spc="-1" strike="noStrike">
                <a:solidFill>
                  <a:srgbClr val="342a06"/>
                </a:solidFill>
                <a:latin typeface="メイリオ"/>
                <a:ea typeface="メイリオ"/>
              </a:rPr>
              <a:t>だ。</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100" spc="-1" strike="noStrike">
                <a:solidFill>
                  <a:srgbClr val="342a06"/>
                </a:solidFill>
                <a:latin typeface="メイリオ"/>
                <a:ea typeface="メイリオ"/>
              </a:rPr>
              <a:t>　　</a:t>
            </a:r>
            <a:r>
              <a:rPr b="1" lang="ja-JP" sz="1300" spc="-1" strike="noStrike">
                <a:solidFill>
                  <a:srgbClr val="342a06"/>
                </a:solidFill>
                <a:latin typeface="メイリオ"/>
                <a:ea typeface="メイリオ"/>
              </a:rPr>
              <a:t>良識指数（</a:t>
            </a:r>
            <a:r>
              <a:rPr b="1" lang="en-US" sz="1300" spc="-1" strike="noStrike">
                <a:solidFill>
                  <a:srgbClr val="342a06"/>
                </a:solidFill>
                <a:latin typeface="メイリオ"/>
                <a:ea typeface="メイリオ"/>
              </a:rPr>
              <a:t>decency intelligence</a:t>
            </a:r>
            <a:r>
              <a:rPr b="1" lang="ja-JP" sz="1300" spc="-1" strike="noStrike">
                <a:solidFill>
                  <a:srgbClr val="342a06"/>
                </a:solidFill>
                <a:latin typeface="メイリオ"/>
                <a:ea typeface="メイリオ"/>
              </a:rPr>
              <a:t>：良識指数）、品位指数</a:t>
            </a:r>
            <a:r>
              <a:rPr b="1" lang="en-US" sz="1300" spc="-1" strike="noStrike">
                <a:solidFill>
                  <a:srgbClr val="342a06"/>
                </a:solidFill>
                <a:latin typeface="メイリオ"/>
                <a:ea typeface="メイリオ"/>
              </a:rPr>
              <a:t>]</a:t>
            </a:r>
            <a:endParaRPr b="0" lang="en-US" sz="1300" spc="-1" strike="noStrike">
              <a:solidFill>
                <a:srgbClr val="009bdd"/>
              </a:solidFill>
              <a:latin typeface="Arial"/>
            </a:endParaRPr>
          </a:p>
          <a:p>
            <a:pPr marL="432000" indent="-324000">
              <a:buClr>
                <a:srgbClr val="77caee"/>
              </a:buClr>
              <a:buSzPct val="45000"/>
              <a:buFont typeface="Wingdings" charset="2"/>
              <a:buChar char=""/>
            </a:pPr>
            <a:r>
              <a:rPr b="1" lang="ja-JP" sz="1300" spc="-1" strike="noStrike">
                <a:solidFill>
                  <a:srgbClr val="342a06"/>
                </a:solidFill>
                <a:latin typeface="メイリオ"/>
                <a:ea typeface="メイリオ"/>
              </a:rPr>
              <a:t>　　</a:t>
            </a:r>
            <a:r>
              <a:rPr b="0" lang="ja-JP" sz="1300" spc="-1" strike="noStrike">
                <a:solidFill>
                  <a:srgbClr val="342a06"/>
                </a:solidFill>
                <a:latin typeface="メイリオ"/>
                <a:ea typeface="メイリオ"/>
              </a:rPr>
              <a:t>尊敬の気持ちをもって接することが出来るような心の持ち方</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会社から大事だと思わせる能力</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a:t>
            </a:r>
            <a:r>
              <a:rPr b="0" lang="en-US" sz="1100" spc="-1" strike="noStrike">
                <a:solidFill>
                  <a:srgbClr val="342a06"/>
                </a:solidFill>
                <a:latin typeface="メイリオ"/>
                <a:ea typeface="メイリオ"/>
              </a:rPr>
              <a:t>EQ</a:t>
            </a:r>
            <a:r>
              <a:rPr b="0" lang="ja-JP" sz="1100" spc="-1" strike="noStrike">
                <a:solidFill>
                  <a:srgbClr val="342a06"/>
                </a:solidFill>
                <a:latin typeface="メイリオ"/>
                <a:ea typeface="メイリオ"/>
              </a:rPr>
              <a:t>の高い社長は、社員に共感する</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a:t>
            </a:r>
            <a:r>
              <a:rPr b="0" lang="en-US" sz="1100" spc="-1" strike="noStrike">
                <a:solidFill>
                  <a:srgbClr val="342a06"/>
                </a:solidFill>
                <a:latin typeface="メイリオ"/>
                <a:ea typeface="メイリオ"/>
              </a:rPr>
              <a:t>EQ</a:t>
            </a:r>
            <a:r>
              <a:rPr b="0" lang="ja-JP" sz="1100" spc="-1" strike="noStrike">
                <a:solidFill>
                  <a:srgbClr val="342a06"/>
                </a:solidFill>
                <a:latin typeface="メイリオ"/>
                <a:ea typeface="メイリオ"/>
              </a:rPr>
              <a:t>が、物凄く乱暴に言うと、共感力。</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a:t>
            </a:r>
            <a:r>
              <a:rPr b="0" lang="en-US" sz="1100" spc="-1" strike="noStrike">
                <a:solidFill>
                  <a:srgbClr val="342a06"/>
                </a:solidFill>
                <a:latin typeface="メイリオ"/>
                <a:ea typeface="メイリオ"/>
              </a:rPr>
              <a:t>DQ</a:t>
            </a:r>
            <a:r>
              <a:rPr b="0" lang="ja-JP" sz="1100" spc="-1" strike="noStrike">
                <a:solidFill>
                  <a:srgbClr val="342a06"/>
                </a:solidFill>
                <a:latin typeface="メイリオ"/>
                <a:ea typeface="メイリオ"/>
              </a:rPr>
              <a:t>が高い社長は、社員に共感するだけではなく、</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「社員の人たちの力になりたい。」という気持ちが純粋に高まる。</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　</a:t>
            </a:r>
            <a:r>
              <a:rPr b="0" lang="en-US" sz="1100" spc="-1" strike="noStrike">
                <a:solidFill>
                  <a:srgbClr val="342a06"/>
                </a:solidFill>
                <a:latin typeface="メイリオ"/>
                <a:ea typeface="メイリオ"/>
              </a:rPr>
              <a:t>DQ</a:t>
            </a:r>
            <a:r>
              <a:rPr b="0" lang="ja-JP" sz="1100" spc="-1" strike="noStrike">
                <a:solidFill>
                  <a:srgbClr val="342a06"/>
                </a:solidFill>
                <a:latin typeface="メイリオ"/>
                <a:ea typeface="メイリオ"/>
              </a:rPr>
              <a:t>が高い組織の中にいる職場の人間全員が、「自分は会社から大事にされている」と認識する。</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まだ、明確な指標等は無いが、シンプルに、人としての良識の質。</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品位。</a:t>
            </a:r>
            <a:endParaRPr b="0" lang="en-US" sz="11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589" dur="indefinite" restart="never" nodeType="tmRoot">
          <p:childTnLst>
            <p:seq>
              <p:cTn id="590" dur="indefinite" nodeType="mainSeq">
                <p:childTnLst>
                  <p:par>
                    <p:cTn id="591" fill="hold">
                      <p:stCondLst>
                        <p:cond delay="indefinite"/>
                      </p:stCondLst>
                      <p:childTnLst>
                        <p:par>
                          <p:cTn id="592" fill="hold">
                            <p:stCondLst>
                              <p:cond delay="0"/>
                            </p:stCondLst>
                            <p:childTnLst>
                              <p:par>
                                <p:cTn id="593" nodeType="clickEffect" fill="hold" presetClass="entr" presetID="1">
                                  <p:stCondLst>
                                    <p:cond delay="0"/>
                                  </p:stCondLst>
                                  <p:childTnLst>
                                    <p:set>
                                      <p:cBhvr>
                                        <p:cTn id="594" dur="1" fill="hold">
                                          <p:stCondLst>
                                            <p:cond delay="0"/>
                                          </p:stCondLst>
                                        </p:cTn>
                                        <p:tgtEl>
                                          <p:spTgt spid="107">
                                            <p:txEl>
                                              <p:pRg st="0" end="0"/>
                                            </p:txEl>
                                          </p:spTgt>
                                        </p:tgtEl>
                                        <p:attrNameLst>
                                          <p:attrName>style.visibility</p:attrName>
                                        </p:attrNameLst>
                                      </p:cBhvr>
                                      <p:to>
                                        <p:strVal val="visible"/>
                                      </p:to>
                                    </p:set>
                                  </p:childTnLst>
                                </p:cTn>
                              </p:par>
                            </p:childTnLst>
                          </p:cTn>
                        </p:par>
                      </p:childTnLst>
                    </p:cTn>
                  </p:par>
                  <p:par>
                    <p:cTn id="595" fill="hold">
                      <p:stCondLst>
                        <p:cond delay="indefinite"/>
                      </p:stCondLst>
                      <p:childTnLst>
                        <p:par>
                          <p:cTn id="596" fill="hold">
                            <p:stCondLst>
                              <p:cond delay="0"/>
                            </p:stCondLst>
                            <p:childTnLst>
                              <p:par>
                                <p:cTn id="597" nodeType="clickEffect" fill="hold" presetClass="entr" presetID="1">
                                  <p:stCondLst>
                                    <p:cond delay="0"/>
                                  </p:stCondLst>
                                  <p:childTnLst>
                                    <p:set>
                                      <p:cBhvr>
                                        <p:cTn id="598" dur="1" fill="hold">
                                          <p:stCondLst>
                                            <p:cond delay="0"/>
                                          </p:stCondLst>
                                        </p:cTn>
                                        <p:tgtEl>
                                          <p:spTgt spid="107">
                                            <p:txEl>
                                              <p:pRg st="1" end="1"/>
                                            </p:txEl>
                                          </p:spTgt>
                                        </p:tgtEl>
                                        <p:attrNameLst>
                                          <p:attrName>style.visibility</p:attrName>
                                        </p:attrNameLst>
                                      </p:cBhvr>
                                      <p:to>
                                        <p:strVal val="visible"/>
                                      </p:to>
                                    </p:set>
                                  </p:childTnLst>
                                </p:cTn>
                              </p:par>
                            </p:childTnLst>
                          </p:cTn>
                        </p:par>
                      </p:childTnLst>
                    </p:cTn>
                  </p:par>
                  <p:par>
                    <p:cTn id="599" fill="hold">
                      <p:stCondLst>
                        <p:cond delay="indefinite"/>
                      </p:stCondLst>
                      <p:childTnLst>
                        <p:par>
                          <p:cTn id="600" fill="hold">
                            <p:stCondLst>
                              <p:cond delay="0"/>
                            </p:stCondLst>
                            <p:childTnLst>
                              <p:par>
                                <p:cTn id="601" nodeType="clickEffect" fill="hold" presetClass="entr" presetID="1">
                                  <p:stCondLst>
                                    <p:cond delay="0"/>
                                  </p:stCondLst>
                                  <p:childTnLst>
                                    <p:set>
                                      <p:cBhvr>
                                        <p:cTn id="602" dur="1" fill="hold">
                                          <p:stCondLst>
                                            <p:cond delay="0"/>
                                          </p:stCondLst>
                                        </p:cTn>
                                        <p:tgtEl>
                                          <p:spTgt spid="107">
                                            <p:txEl>
                                              <p:pRg st="2" end="2"/>
                                            </p:txEl>
                                          </p:spTgt>
                                        </p:tgtEl>
                                        <p:attrNameLst>
                                          <p:attrName>style.visibility</p:attrName>
                                        </p:attrNameLst>
                                      </p:cBhvr>
                                      <p:to>
                                        <p:strVal val="visible"/>
                                      </p:to>
                                    </p:set>
                                  </p:childTnLst>
                                </p:cTn>
                              </p:par>
                            </p:childTnLst>
                          </p:cTn>
                        </p:par>
                      </p:childTnLst>
                    </p:cTn>
                  </p:par>
                  <p:par>
                    <p:cTn id="603" fill="hold">
                      <p:stCondLst>
                        <p:cond delay="indefinite"/>
                      </p:stCondLst>
                      <p:childTnLst>
                        <p:par>
                          <p:cTn id="604" fill="hold">
                            <p:stCondLst>
                              <p:cond delay="0"/>
                            </p:stCondLst>
                            <p:childTnLst>
                              <p:par>
                                <p:cTn id="605" nodeType="clickEffect" fill="hold" presetClass="entr" presetID="1">
                                  <p:stCondLst>
                                    <p:cond delay="0"/>
                                  </p:stCondLst>
                                  <p:childTnLst>
                                    <p:set>
                                      <p:cBhvr>
                                        <p:cTn id="606" dur="1" fill="hold">
                                          <p:stCondLst>
                                            <p:cond delay="0"/>
                                          </p:stCondLst>
                                        </p:cTn>
                                        <p:tgtEl>
                                          <p:spTgt spid="107">
                                            <p:txEl>
                                              <p:pRg st="3" end="3"/>
                                            </p:txEl>
                                          </p:spTgt>
                                        </p:tgtEl>
                                        <p:attrNameLst>
                                          <p:attrName>style.visibility</p:attrName>
                                        </p:attrNameLst>
                                      </p:cBhvr>
                                      <p:to>
                                        <p:strVal val="visible"/>
                                      </p:to>
                                    </p:set>
                                  </p:childTnLst>
                                </p:cTn>
                              </p:par>
                            </p:childTnLst>
                          </p:cTn>
                        </p:par>
                      </p:childTnLst>
                    </p:cTn>
                  </p:par>
                  <p:par>
                    <p:cTn id="607" fill="hold">
                      <p:stCondLst>
                        <p:cond delay="indefinite"/>
                      </p:stCondLst>
                      <p:childTnLst>
                        <p:par>
                          <p:cTn id="608" fill="hold">
                            <p:stCondLst>
                              <p:cond delay="0"/>
                            </p:stCondLst>
                            <p:childTnLst>
                              <p:par>
                                <p:cTn id="609" nodeType="clickEffect" fill="hold" presetClass="entr" presetID="1">
                                  <p:stCondLst>
                                    <p:cond delay="0"/>
                                  </p:stCondLst>
                                  <p:childTnLst>
                                    <p:set>
                                      <p:cBhvr>
                                        <p:cTn id="610" dur="1" fill="hold">
                                          <p:stCondLst>
                                            <p:cond delay="0"/>
                                          </p:stCondLst>
                                        </p:cTn>
                                        <p:tgtEl>
                                          <p:spTgt spid="107">
                                            <p:txEl>
                                              <p:pRg st="4" end="4"/>
                                            </p:txEl>
                                          </p:spTgt>
                                        </p:tgtEl>
                                        <p:attrNameLst>
                                          <p:attrName>style.visibility</p:attrName>
                                        </p:attrNameLst>
                                      </p:cBhvr>
                                      <p:to>
                                        <p:strVal val="visible"/>
                                      </p:to>
                                    </p:set>
                                  </p:childTnLst>
                                </p:cTn>
                              </p:par>
                            </p:childTnLst>
                          </p:cTn>
                        </p:par>
                      </p:childTnLst>
                    </p:cTn>
                  </p:par>
                  <p:par>
                    <p:cTn id="611" fill="hold">
                      <p:stCondLst>
                        <p:cond delay="indefinite"/>
                      </p:stCondLst>
                      <p:childTnLst>
                        <p:par>
                          <p:cTn id="612" fill="hold">
                            <p:stCondLst>
                              <p:cond delay="0"/>
                            </p:stCondLst>
                            <p:childTnLst>
                              <p:par>
                                <p:cTn id="613" nodeType="clickEffect" fill="hold" presetClass="entr" presetID="1">
                                  <p:stCondLst>
                                    <p:cond delay="0"/>
                                  </p:stCondLst>
                                  <p:childTnLst>
                                    <p:set>
                                      <p:cBhvr>
                                        <p:cTn id="614" dur="1" fill="hold">
                                          <p:stCondLst>
                                            <p:cond delay="0"/>
                                          </p:stCondLst>
                                        </p:cTn>
                                        <p:tgtEl>
                                          <p:spTgt spid="107">
                                            <p:txEl>
                                              <p:pRg st="5" end="5"/>
                                            </p:txEl>
                                          </p:spTgt>
                                        </p:tgtEl>
                                        <p:attrNameLst>
                                          <p:attrName>style.visibility</p:attrName>
                                        </p:attrNameLst>
                                      </p:cBhvr>
                                      <p:to>
                                        <p:strVal val="visible"/>
                                      </p:to>
                                    </p:set>
                                  </p:childTnLst>
                                </p:cTn>
                              </p:par>
                            </p:childTnLst>
                          </p:cTn>
                        </p:par>
                      </p:childTnLst>
                    </p:cTn>
                  </p:par>
                  <p:par>
                    <p:cTn id="615" fill="hold">
                      <p:stCondLst>
                        <p:cond delay="indefinite"/>
                      </p:stCondLst>
                      <p:childTnLst>
                        <p:par>
                          <p:cTn id="616" fill="hold">
                            <p:stCondLst>
                              <p:cond delay="0"/>
                            </p:stCondLst>
                            <p:childTnLst>
                              <p:par>
                                <p:cTn id="617" nodeType="clickEffect" fill="hold" presetClass="entr" presetID="1">
                                  <p:stCondLst>
                                    <p:cond delay="0"/>
                                  </p:stCondLst>
                                  <p:childTnLst>
                                    <p:set>
                                      <p:cBhvr>
                                        <p:cTn id="618" dur="1" fill="hold">
                                          <p:stCondLst>
                                            <p:cond delay="0"/>
                                          </p:stCondLst>
                                        </p:cTn>
                                        <p:tgtEl>
                                          <p:spTgt spid="107">
                                            <p:txEl>
                                              <p:pRg st="6" end="6"/>
                                            </p:txEl>
                                          </p:spTgt>
                                        </p:tgtEl>
                                        <p:attrNameLst>
                                          <p:attrName>style.visibility</p:attrName>
                                        </p:attrNameLst>
                                      </p:cBhvr>
                                      <p:to>
                                        <p:strVal val="visible"/>
                                      </p:to>
                                    </p:set>
                                  </p:childTnLst>
                                </p:cTn>
                              </p:par>
                            </p:childTnLst>
                          </p:cTn>
                        </p:par>
                      </p:childTnLst>
                    </p:cTn>
                  </p:par>
                  <p:par>
                    <p:cTn id="619" fill="hold">
                      <p:stCondLst>
                        <p:cond delay="indefinite"/>
                      </p:stCondLst>
                      <p:childTnLst>
                        <p:par>
                          <p:cTn id="620" fill="hold">
                            <p:stCondLst>
                              <p:cond delay="0"/>
                            </p:stCondLst>
                            <p:childTnLst>
                              <p:par>
                                <p:cTn id="621" nodeType="clickEffect" fill="hold" presetClass="entr" presetID="1">
                                  <p:stCondLst>
                                    <p:cond delay="0"/>
                                  </p:stCondLst>
                                  <p:childTnLst>
                                    <p:set>
                                      <p:cBhvr>
                                        <p:cTn id="622" dur="1" fill="hold">
                                          <p:stCondLst>
                                            <p:cond delay="0"/>
                                          </p:stCondLst>
                                        </p:cTn>
                                        <p:tgtEl>
                                          <p:spTgt spid="107">
                                            <p:txEl>
                                              <p:pRg st="7" end="7"/>
                                            </p:txEl>
                                          </p:spTgt>
                                        </p:tgtEl>
                                        <p:attrNameLst>
                                          <p:attrName>style.visibility</p:attrName>
                                        </p:attrNameLst>
                                      </p:cBhvr>
                                      <p:to>
                                        <p:strVal val="visible"/>
                                      </p:to>
                                    </p:set>
                                  </p:childTnLst>
                                </p:cTn>
                              </p:par>
                            </p:childTnLst>
                          </p:cTn>
                        </p:par>
                      </p:childTnLst>
                    </p:cTn>
                  </p:par>
                  <p:par>
                    <p:cTn id="623" fill="hold">
                      <p:stCondLst>
                        <p:cond delay="indefinite"/>
                      </p:stCondLst>
                      <p:childTnLst>
                        <p:par>
                          <p:cTn id="624" fill="hold">
                            <p:stCondLst>
                              <p:cond delay="0"/>
                            </p:stCondLst>
                            <p:childTnLst>
                              <p:par>
                                <p:cTn id="625" nodeType="clickEffect" fill="hold" presetClass="entr" presetID="1">
                                  <p:stCondLst>
                                    <p:cond delay="0"/>
                                  </p:stCondLst>
                                  <p:childTnLst>
                                    <p:set>
                                      <p:cBhvr>
                                        <p:cTn id="626" dur="1" fill="hold">
                                          <p:stCondLst>
                                            <p:cond delay="0"/>
                                          </p:stCondLst>
                                        </p:cTn>
                                        <p:tgtEl>
                                          <p:spTgt spid="107">
                                            <p:txEl>
                                              <p:pRg st="8" end="8"/>
                                            </p:txEl>
                                          </p:spTgt>
                                        </p:tgtEl>
                                        <p:attrNameLst>
                                          <p:attrName>style.visibility</p:attrName>
                                        </p:attrNameLst>
                                      </p:cBhvr>
                                      <p:to>
                                        <p:strVal val="visible"/>
                                      </p:to>
                                    </p:set>
                                  </p:childTnLst>
                                </p:cTn>
                              </p:par>
                            </p:childTnLst>
                          </p:cTn>
                        </p:par>
                      </p:childTnLst>
                    </p:cTn>
                  </p:par>
                  <p:par>
                    <p:cTn id="627" fill="hold">
                      <p:stCondLst>
                        <p:cond delay="indefinite"/>
                      </p:stCondLst>
                      <p:childTnLst>
                        <p:par>
                          <p:cTn id="628" fill="hold">
                            <p:stCondLst>
                              <p:cond delay="0"/>
                            </p:stCondLst>
                            <p:childTnLst>
                              <p:par>
                                <p:cTn id="629" nodeType="clickEffect" fill="hold" presetClass="entr" presetID="1">
                                  <p:stCondLst>
                                    <p:cond delay="0"/>
                                  </p:stCondLst>
                                  <p:childTnLst>
                                    <p:set>
                                      <p:cBhvr>
                                        <p:cTn id="630" dur="1" fill="hold">
                                          <p:stCondLst>
                                            <p:cond delay="0"/>
                                          </p:stCondLst>
                                        </p:cTn>
                                        <p:tgtEl>
                                          <p:spTgt spid="107">
                                            <p:txEl>
                                              <p:pRg st="9" end="9"/>
                                            </p:txEl>
                                          </p:spTgt>
                                        </p:tgtEl>
                                        <p:attrNameLst>
                                          <p:attrName>style.visibility</p:attrName>
                                        </p:attrNameLst>
                                      </p:cBhvr>
                                      <p:to>
                                        <p:strVal val="visible"/>
                                      </p:to>
                                    </p:set>
                                  </p:childTnLst>
                                </p:cTn>
                              </p:par>
                            </p:childTnLst>
                          </p:cTn>
                        </p:par>
                      </p:childTnLst>
                    </p:cTn>
                  </p:par>
                  <p:par>
                    <p:cTn id="631" fill="hold">
                      <p:stCondLst>
                        <p:cond delay="indefinite"/>
                      </p:stCondLst>
                      <p:childTnLst>
                        <p:par>
                          <p:cTn id="632" fill="hold">
                            <p:stCondLst>
                              <p:cond delay="0"/>
                            </p:stCondLst>
                            <p:childTnLst>
                              <p:par>
                                <p:cTn id="633" nodeType="clickEffect" fill="hold" presetClass="entr" presetID="1">
                                  <p:stCondLst>
                                    <p:cond delay="0"/>
                                  </p:stCondLst>
                                  <p:childTnLst>
                                    <p:set>
                                      <p:cBhvr>
                                        <p:cTn id="634" dur="1" fill="hold">
                                          <p:stCondLst>
                                            <p:cond delay="0"/>
                                          </p:stCondLst>
                                        </p:cTn>
                                        <p:tgtEl>
                                          <p:spTgt spid="107">
                                            <p:txEl>
                                              <p:pRg st="10" end="10"/>
                                            </p:txEl>
                                          </p:spTgt>
                                        </p:tgtEl>
                                        <p:attrNameLst>
                                          <p:attrName>style.visibility</p:attrName>
                                        </p:attrNameLst>
                                      </p:cBhvr>
                                      <p:to>
                                        <p:strVal val="visible"/>
                                      </p:to>
                                    </p:set>
                                  </p:childTnLst>
                                </p:cTn>
                              </p:par>
                            </p:childTnLst>
                          </p:cTn>
                        </p:par>
                      </p:childTnLst>
                    </p:cTn>
                  </p:par>
                  <p:par>
                    <p:cTn id="635" fill="hold">
                      <p:stCondLst>
                        <p:cond delay="indefinite"/>
                      </p:stCondLst>
                      <p:childTnLst>
                        <p:par>
                          <p:cTn id="636" fill="hold">
                            <p:stCondLst>
                              <p:cond delay="0"/>
                            </p:stCondLst>
                            <p:childTnLst>
                              <p:par>
                                <p:cTn id="637" nodeType="clickEffect" fill="hold" presetClass="entr" presetID="1">
                                  <p:stCondLst>
                                    <p:cond delay="0"/>
                                  </p:stCondLst>
                                  <p:childTnLst>
                                    <p:set>
                                      <p:cBhvr>
                                        <p:cTn id="638" dur="1" fill="hold">
                                          <p:stCondLst>
                                            <p:cond delay="0"/>
                                          </p:stCondLst>
                                        </p:cTn>
                                        <p:tgtEl>
                                          <p:spTgt spid="107">
                                            <p:txEl>
                                              <p:pRg st="11" end="11"/>
                                            </p:txEl>
                                          </p:spTgt>
                                        </p:tgtEl>
                                        <p:attrNameLst>
                                          <p:attrName>style.visibility</p:attrName>
                                        </p:attrNameLst>
                                      </p:cBhvr>
                                      <p:to>
                                        <p:strVal val="visible"/>
                                      </p:to>
                                    </p:set>
                                  </p:childTnLst>
                                </p:cTn>
                              </p:par>
                            </p:childTnLst>
                          </p:cTn>
                        </p:par>
                      </p:childTnLst>
                    </p:cTn>
                  </p:par>
                  <p:par>
                    <p:cTn id="639" fill="hold">
                      <p:stCondLst>
                        <p:cond delay="indefinite"/>
                      </p:stCondLst>
                      <p:childTnLst>
                        <p:par>
                          <p:cTn id="640" fill="hold">
                            <p:stCondLst>
                              <p:cond delay="0"/>
                            </p:stCondLst>
                            <p:childTnLst>
                              <p:par>
                                <p:cTn id="641" nodeType="clickEffect" fill="hold" presetClass="entr" presetID="1">
                                  <p:stCondLst>
                                    <p:cond delay="0"/>
                                  </p:stCondLst>
                                  <p:childTnLst>
                                    <p:set>
                                      <p:cBhvr>
                                        <p:cTn id="642" dur="1" fill="hold">
                                          <p:stCondLst>
                                            <p:cond delay="0"/>
                                          </p:stCondLst>
                                        </p:cTn>
                                        <p:tgtEl>
                                          <p:spTgt spid="107">
                                            <p:txEl>
                                              <p:pRg st="12" end="12"/>
                                            </p:txEl>
                                          </p:spTgt>
                                        </p:tgtEl>
                                        <p:attrNameLst>
                                          <p:attrName>style.visibility</p:attrName>
                                        </p:attrNameLst>
                                      </p:cBhvr>
                                      <p:to>
                                        <p:strVal val="visible"/>
                                      </p:to>
                                    </p:set>
                                  </p:childTnLst>
                                </p:cTn>
                              </p:par>
                            </p:childTnLst>
                          </p:cTn>
                        </p:par>
                      </p:childTnLst>
                    </p:cTn>
                  </p:par>
                  <p:par>
                    <p:cTn id="643" fill="hold">
                      <p:stCondLst>
                        <p:cond delay="indefinite"/>
                      </p:stCondLst>
                      <p:childTnLst>
                        <p:par>
                          <p:cTn id="644" fill="hold">
                            <p:stCondLst>
                              <p:cond delay="0"/>
                            </p:stCondLst>
                            <p:childTnLst>
                              <p:par>
                                <p:cTn id="645" nodeType="clickEffect" fill="hold" presetClass="entr" presetID="1">
                                  <p:stCondLst>
                                    <p:cond delay="0"/>
                                  </p:stCondLst>
                                  <p:childTnLst>
                                    <p:set>
                                      <p:cBhvr>
                                        <p:cTn id="646" dur="1" fill="hold">
                                          <p:stCondLst>
                                            <p:cond delay="0"/>
                                          </p:stCondLst>
                                        </p:cTn>
                                        <p:tgtEl>
                                          <p:spTgt spid="107">
                                            <p:txEl>
                                              <p:pRg st="13" end="13"/>
                                            </p:txEl>
                                          </p:spTgt>
                                        </p:tgtEl>
                                        <p:attrNameLst>
                                          <p:attrName>style.visibility</p:attrName>
                                        </p:attrNameLst>
                                      </p:cBhvr>
                                      <p:to>
                                        <p:strVal val="visible"/>
                                      </p:to>
                                    </p:set>
                                  </p:childTnLst>
                                </p:cTn>
                              </p:par>
                            </p:childTnLst>
                          </p:cTn>
                        </p:par>
                      </p:childTnLst>
                    </p:cTn>
                  </p:par>
                  <p:par>
                    <p:cTn id="647" fill="hold">
                      <p:stCondLst>
                        <p:cond delay="indefinite"/>
                      </p:stCondLst>
                      <p:childTnLst>
                        <p:par>
                          <p:cTn id="648" fill="hold">
                            <p:stCondLst>
                              <p:cond delay="0"/>
                            </p:stCondLst>
                            <p:childTnLst>
                              <p:par>
                                <p:cTn id="649" nodeType="clickEffect" fill="hold" presetClass="entr" presetID="1">
                                  <p:stCondLst>
                                    <p:cond delay="0"/>
                                  </p:stCondLst>
                                  <p:childTnLst>
                                    <p:set>
                                      <p:cBhvr>
                                        <p:cTn id="650" dur="1" fill="hold">
                                          <p:stCondLst>
                                            <p:cond delay="0"/>
                                          </p:stCondLst>
                                        </p:cTn>
                                        <p:tgtEl>
                                          <p:spTgt spid="107">
                                            <p:txEl>
                                              <p:pRg st="14" end="14"/>
                                            </p:txEl>
                                          </p:spTgt>
                                        </p:tgtEl>
                                        <p:attrNameLst>
                                          <p:attrName>style.visibility</p:attrName>
                                        </p:attrNameLst>
                                      </p:cBhvr>
                                      <p:to>
                                        <p:strVal val="visible"/>
                                      </p:to>
                                    </p:set>
                                  </p:childTnLst>
                                </p:cTn>
                              </p:par>
                            </p:childTnLst>
                          </p:cTn>
                        </p:par>
                      </p:childTnLst>
                    </p:cTn>
                  </p:par>
                  <p:par>
                    <p:cTn id="651" fill="hold">
                      <p:stCondLst>
                        <p:cond delay="indefinite"/>
                      </p:stCondLst>
                      <p:childTnLst>
                        <p:par>
                          <p:cTn id="652" fill="hold">
                            <p:stCondLst>
                              <p:cond delay="0"/>
                            </p:stCondLst>
                            <p:childTnLst>
                              <p:par>
                                <p:cTn id="653" nodeType="clickEffect" fill="hold" presetClass="entr" presetID="1">
                                  <p:stCondLst>
                                    <p:cond delay="0"/>
                                  </p:stCondLst>
                                  <p:childTnLst>
                                    <p:set>
                                      <p:cBhvr>
                                        <p:cTn id="654" dur="1" fill="hold">
                                          <p:stCondLst>
                                            <p:cond delay="0"/>
                                          </p:stCondLst>
                                        </p:cTn>
                                        <p:tgtEl>
                                          <p:spTgt spid="107">
                                            <p:txEl>
                                              <p:pRg st="15" end="1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109"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【おまけ１</a:t>
            </a:r>
            <a:r>
              <a:rPr b="1" lang="ja-JP" sz="1500" spc="-1" strike="noStrike">
                <a:solidFill>
                  <a:srgbClr val="342a06"/>
                </a:solidFill>
                <a:latin typeface="メイリオ"/>
                <a:ea typeface="メイリオ"/>
              </a:rPr>
              <a:t>】</a:t>
            </a:r>
            <a:r>
              <a:rPr b="0" lang="ja-JP" sz="1100" spc="-1" strike="noStrike">
                <a:solidFill>
                  <a:srgbClr val="342a06"/>
                </a:solidFill>
                <a:latin typeface="メイリオ"/>
                <a:ea typeface="メイリオ"/>
              </a:rPr>
              <a:t>　</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ネタ的な話で、別の</a:t>
            </a:r>
            <a:r>
              <a:rPr b="0" lang="en-US" sz="1100" spc="-1" strike="noStrike">
                <a:solidFill>
                  <a:srgbClr val="342a06"/>
                </a:solidFill>
                <a:latin typeface="メイリオ"/>
                <a:ea typeface="メイリオ"/>
              </a:rPr>
              <a:t>DQ</a:t>
            </a:r>
            <a:r>
              <a:rPr b="0" lang="ja-JP" sz="1100" spc="-1" strike="noStrike">
                <a:solidFill>
                  <a:srgbClr val="342a06"/>
                </a:solidFill>
                <a:latin typeface="メイリオ"/>
                <a:ea typeface="メイリオ"/>
              </a:rPr>
              <a:t>というワードがあったので、貼っておきます。</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100" spc="-1" strike="noStrike">
                <a:solidFill>
                  <a:srgbClr val="342a06"/>
                </a:solidFill>
                <a:latin typeface="メイリオ"/>
                <a:ea typeface="メイリオ"/>
              </a:rPr>
              <a:t>　　　</a:t>
            </a:r>
            <a:r>
              <a:rPr b="1" lang="en-US" sz="1100" spc="-1" strike="noStrike">
                <a:solidFill>
                  <a:srgbClr val="342a06"/>
                </a:solidFill>
                <a:latin typeface="メイリオ"/>
                <a:ea typeface="メイリオ"/>
              </a:rPr>
              <a:t>DQ</a:t>
            </a:r>
            <a:r>
              <a:rPr b="1" lang="ja-JP" sz="1100" spc="-1" strike="noStrike">
                <a:solidFill>
                  <a:srgbClr val="342a06"/>
                </a:solidFill>
                <a:latin typeface="メイリオ"/>
                <a:ea typeface="メイリオ"/>
              </a:rPr>
              <a:t>（デジタル知能指数：</a:t>
            </a:r>
            <a:r>
              <a:rPr b="1" lang="en-US" sz="1100" spc="-1" strike="noStrike">
                <a:solidFill>
                  <a:srgbClr val="342a06"/>
                </a:solidFill>
                <a:latin typeface="メイリオ"/>
                <a:ea typeface="メイリオ"/>
              </a:rPr>
              <a:t>Digital Quotient</a:t>
            </a:r>
            <a:r>
              <a:rPr b="1" lang="ja-JP" sz="1100" spc="-1" strike="noStrike">
                <a:solidFill>
                  <a:srgbClr val="342a06"/>
                </a:solidFill>
                <a:latin typeface="メイリオ"/>
                <a:ea typeface="メイリオ"/>
              </a:rPr>
              <a:t>）</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1" lang="ja-JP" sz="1100" spc="-1" strike="noStrike">
                <a:solidFill>
                  <a:srgbClr val="342a06"/>
                </a:solidFill>
                <a:latin typeface="メイリオ"/>
                <a:ea typeface="メイリオ"/>
              </a:rPr>
              <a:t>　　　別の</a:t>
            </a:r>
            <a:r>
              <a:rPr b="1" lang="en-US" sz="1100" spc="-1" strike="noStrike">
                <a:solidFill>
                  <a:srgbClr val="342a06"/>
                </a:solidFill>
                <a:latin typeface="メイリオ"/>
                <a:ea typeface="メイリオ"/>
              </a:rPr>
              <a:t>DQ</a:t>
            </a:r>
            <a:r>
              <a:rPr b="1" lang="ja-JP" sz="1100" spc="-1" strike="noStrike">
                <a:solidFill>
                  <a:srgbClr val="342a06"/>
                </a:solidFill>
                <a:latin typeface="メイリオ"/>
                <a:ea typeface="メイリオ"/>
              </a:rPr>
              <a:t>の８つのスキル</a:t>
            </a:r>
            <a:endParaRPr b="0" lang="en-US" sz="11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100" spc="-1" strike="noStrike">
                <a:solidFill>
                  <a:srgbClr val="342a06"/>
                </a:solidFill>
                <a:latin typeface="メイリオ"/>
                <a:ea typeface="メイリオ"/>
              </a:rPr>
              <a:t>①</a:t>
            </a:r>
            <a:r>
              <a:rPr b="0" lang="ja-JP" sz="1100" spc="-1" strike="noStrike">
                <a:solidFill>
                  <a:srgbClr val="342a06"/>
                </a:solidFill>
                <a:latin typeface="メイリオ"/>
                <a:ea typeface="メイリオ"/>
              </a:rPr>
              <a:t>プライバシーの扱い</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100" spc="-1" strike="noStrike">
                <a:solidFill>
                  <a:srgbClr val="342a06"/>
                </a:solidFill>
                <a:latin typeface="メイリオ"/>
                <a:ea typeface="メイリオ"/>
              </a:rPr>
              <a:t>　　自身や他人のプライバシーを守るために、オンラインに共有される全ての個人情報を分別を持って管理する能力</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en-US" sz="1100" spc="-1" strike="noStrike">
                <a:solidFill>
                  <a:srgbClr val="342a06"/>
                </a:solidFill>
                <a:latin typeface="メイリオ"/>
                <a:ea typeface="メイリオ"/>
              </a:rPr>
              <a:t>②</a:t>
            </a:r>
            <a:r>
              <a:rPr b="0" lang="ja-JP" sz="1100" spc="-1" strike="noStrike">
                <a:solidFill>
                  <a:srgbClr val="342a06"/>
                </a:solidFill>
                <a:latin typeface="メイリオ"/>
                <a:ea typeface="メイリオ"/>
              </a:rPr>
              <a:t>批判的思考</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100" spc="-1" strike="noStrike">
                <a:solidFill>
                  <a:srgbClr val="342a06"/>
                </a:solidFill>
                <a:latin typeface="メイリオ"/>
                <a:ea typeface="メイリオ"/>
              </a:rPr>
              <a:t>　　オンラインにて、情報が真実か虚偽か、コンテンツが無害か有害か、人とのつながりが信頼できるものか怪しいものか、区別する能力</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en-US" sz="1100" spc="-1" strike="noStrike">
                <a:solidFill>
                  <a:srgbClr val="342a06"/>
                </a:solidFill>
                <a:latin typeface="メイリオ"/>
                <a:ea typeface="メイリオ"/>
              </a:rPr>
              <a:t>③</a:t>
            </a:r>
            <a:r>
              <a:rPr b="0" lang="ja-JP" sz="1100" spc="-1" strike="noStrike">
                <a:solidFill>
                  <a:srgbClr val="342a06"/>
                </a:solidFill>
                <a:latin typeface="メイリオ"/>
                <a:ea typeface="メイリオ"/>
              </a:rPr>
              <a:t>デジタルでの足跡</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100" spc="-1" strike="noStrike">
                <a:solidFill>
                  <a:srgbClr val="342a06"/>
                </a:solidFill>
                <a:latin typeface="メイリオ"/>
                <a:ea typeface="メイリオ"/>
              </a:rPr>
              <a:t>　　デジタル世界の性質やそれらの現実世界での帰結を理解し、責任を持ってそれらを管理する能力</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en-US" sz="1100" spc="-1" strike="noStrike">
                <a:solidFill>
                  <a:srgbClr val="342a06"/>
                </a:solidFill>
                <a:latin typeface="メイリオ"/>
                <a:ea typeface="メイリオ"/>
              </a:rPr>
              <a:t>④</a:t>
            </a:r>
            <a:r>
              <a:rPr b="0" lang="ja-JP" sz="1100" spc="-1" strike="noStrike">
                <a:solidFill>
                  <a:srgbClr val="342a06"/>
                </a:solidFill>
                <a:latin typeface="メイリオ"/>
                <a:ea typeface="メイリオ"/>
              </a:rPr>
              <a:t>デジタルでの共感</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100" spc="-1" strike="noStrike">
                <a:solidFill>
                  <a:srgbClr val="342a06"/>
                </a:solidFill>
                <a:latin typeface="メイリオ"/>
                <a:ea typeface="メイリオ"/>
              </a:rPr>
              <a:t>　　オンラインにて、自他のニーズや感情に対して、共感を示す能力</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en-US" sz="1100" spc="-1" strike="noStrike">
                <a:solidFill>
                  <a:srgbClr val="342a06"/>
                </a:solidFill>
                <a:latin typeface="メイリオ"/>
                <a:ea typeface="メイリオ"/>
              </a:rPr>
              <a:t>⑤</a:t>
            </a:r>
            <a:r>
              <a:rPr b="0" lang="ja-JP" sz="1100" spc="-1" strike="noStrike">
                <a:solidFill>
                  <a:srgbClr val="342a06"/>
                </a:solidFill>
                <a:latin typeface="メイリオ"/>
                <a:ea typeface="メイリオ"/>
              </a:rPr>
              <a:t>サイバーセキュリティの扱い</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100" spc="-1" strike="noStrike">
                <a:solidFill>
                  <a:srgbClr val="342a06"/>
                </a:solidFill>
                <a:latin typeface="メイリオ"/>
                <a:ea typeface="メイリオ"/>
              </a:rPr>
              <a:t>　　　強力なパスワードを使うことで自身のデータを守り、様々なサイバー攻撃を管理する能力</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en-US" sz="1100" spc="-1" strike="noStrike">
                <a:solidFill>
                  <a:srgbClr val="342a06"/>
                </a:solidFill>
                <a:latin typeface="メイリオ"/>
                <a:ea typeface="メイリオ"/>
              </a:rPr>
              <a:t>⑥</a:t>
            </a:r>
            <a:r>
              <a:rPr b="0" lang="ja-JP" sz="1100" spc="-1" strike="noStrike">
                <a:solidFill>
                  <a:srgbClr val="342a06"/>
                </a:solidFill>
                <a:latin typeface="メイリオ"/>
                <a:ea typeface="メイリオ"/>
              </a:rPr>
              <a:t>ネットいじめの扱い</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100" spc="-1" strike="noStrike">
                <a:solidFill>
                  <a:srgbClr val="342a06"/>
                </a:solidFill>
                <a:latin typeface="メイリオ"/>
                <a:ea typeface="メイリオ"/>
              </a:rPr>
              <a:t>　　　ネットいじめの状況を検知し、それらに賢く対処する能力</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en-US" sz="1100" spc="-1" strike="noStrike">
                <a:solidFill>
                  <a:srgbClr val="342a06"/>
                </a:solidFill>
                <a:latin typeface="メイリオ"/>
                <a:ea typeface="メイリオ"/>
              </a:rPr>
              <a:t>⑦</a:t>
            </a:r>
            <a:r>
              <a:rPr b="0" lang="ja-JP" sz="1100" spc="-1" strike="noStrike">
                <a:solidFill>
                  <a:srgbClr val="342a06"/>
                </a:solidFill>
                <a:latin typeface="メイリオ"/>
                <a:ea typeface="メイリオ"/>
              </a:rPr>
              <a:t>スクリーンタイムの扱い</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100" spc="-1" strike="noStrike">
                <a:solidFill>
                  <a:srgbClr val="342a06"/>
                </a:solidFill>
                <a:latin typeface="メイリオ"/>
                <a:ea typeface="メイリオ"/>
              </a:rPr>
              <a:t>　　　画面を見ている時間や並行作業、オンラインゲームやソーシャルメディアを、自制心を持って管理する能力</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en-US" sz="1100" spc="-1" strike="noStrike">
                <a:solidFill>
                  <a:srgbClr val="342a06"/>
                </a:solidFill>
                <a:latin typeface="メイリオ"/>
                <a:ea typeface="メイリオ"/>
              </a:rPr>
              <a:t>⑧</a:t>
            </a:r>
            <a:r>
              <a:rPr b="0" lang="ja-JP" sz="1100" spc="-1" strike="noStrike">
                <a:solidFill>
                  <a:srgbClr val="342a06"/>
                </a:solidFill>
                <a:latin typeface="メイリオ"/>
                <a:ea typeface="メイリオ"/>
              </a:rPr>
              <a:t>デジタル市民のアイデンティティ</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100" spc="-1" strike="noStrike">
                <a:solidFill>
                  <a:srgbClr val="342a06"/>
                </a:solidFill>
                <a:latin typeface="メイリオ"/>
                <a:ea typeface="メイリオ"/>
              </a:rPr>
              <a:t>　　</a:t>
            </a:r>
            <a:r>
              <a:rPr b="0" lang="ja-JP" sz="1100" spc="-1" strike="noStrike">
                <a:solidFill>
                  <a:srgbClr val="342a06"/>
                </a:solidFill>
                <a:latin typeface="メイリオ"/>
                <a:ea typeface="メイリオ"/>
              </a:rPr>
              <a:t>オンラインとオフラインにて、健全なアイデンティティを誠実に構築・管理する能力</a:t>
            </a:r>
            <a:endParaRPr b="0" lang="en-US" sz="1100" spc="-1" strike="noStrike">
              <a:solidFill>
                <a:srgbClr val="009bdd"/>
              </a:solidFill>
              <a:latin typeface="Arial"/>
            </a:endParaRPr>
          </a:p>
          <a:p>
            <a:pPr marL="432000" indent="-324000">
              <a:buClr>
                <a:srgbClr val="77caee"/>
              </a:buClr>
              <a:buSzPct val="45000"/>
              <a:buFont typeface="Wingdings" charset="2"/>
              <a:buChar char=""/>
            </a:pPr>
            <a:r>
              <a:rPr b="1" lang="en-US" sz="1100" spc="-1" strike="noStrike">
                <a:solidFill>
                  <a:srgbClr val="342a06"/>
                </a:solidFill>
                <a:latin typeface="メイリオ"/>
                <a:ea typeface="メイリオ"/>
              </a:rPr>
              <a:t> </a:t>
            </a:r>
            <a:endParaRPr b="0" lang="en-US" sz="11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655" dur="indefinite" restart="never" nodeType="tmRoot">
          <p:childTnLst>
            <p:seq>
              <p:cTn id="656" dur="indefinite" nodeType="mainSeq">
                <p:childTnLst>
                  <p:par>
                    <p:cTn id="657" fill="hold">
                      <p:stCondLst>
                        <p:cond delay="indefinite"/>
                      </p:stCondLst>
                      <p:childTnLst>
                        <p:par>
                          <p:cTn id="658" fill="hold">
                            <p:stCondLst>
                              <p:cond delay="0"/>
                            </p:stCondLst>
                            <p:childTnLst>
                              <p:par>
                                <p:cTn id="659" nodeType="clickEffect" fill="hold" presetClass="entr" presetID="1">
                                  <p:stCondLst>
                                    <p:cond delay="0"/>
                                  </p:stCondLst>
                                  <p:childTnLst>
                                    <p:set>
                                      <p:cBhvr>
                                        <p:cTn id="660"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661" fill="hold">
                      <p:stCondLst>
                        <p:cond delay="indefinite"/>
                      </p:stCondLst>
                      <p:childTnLst>
                        <p:par>
                          <p:cTn id="662" fill="hold">
                            <p:stCondLst>
                              <p:cond delay="0"/>
                            </p:stCondLst>
                            <p:childTnLst>
                              <p:par>
                                <p:cTn id="663" nodeType="clickEffect" fill="hold" presetClass="entr" presetID="1">
                                  <p:stCondLst>
                                    <p:cond delay="0"/>
                                  </p:stCondLst>
                                  <p:childTnLst>
                                    <p:set>
                                      <p:cBhvr>
                                        <p:cTn id="664"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665" fill="hold">
                      <p:stCondLst>
                        <p:cond delay="indefinite"/>
                      </p:stCondLst>
                      <p:childTnLst>
                        <p:par>
                          <p:cTn id="666" fill="hold">
                            <p:stCondLst>
                              <p:cond delay="0"/>
                            </p:stCondLst>
                            <p:childTnLst>
                              <p:par>
                                <p:cTn id="667" nodeType="clickEffect" fill="hold" presetClass="entr" presetID="1">
                                  <p:stCondLst>
                                    <p:cond delay="0"/>
                                  </p:stCondLst>
                                  <p:childTnLst>
                                    <p:set>
                                      <p:cBhvr>
                                        <p:cTn id="668"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669" fill="hold">
                      <p:stCondLst>
                        <p:cond delay="indefinite"/>
                      </p:stCondLst>
                      <p:childTnLst>
                        <p:par>
                          <p:cTn id="670" fill="hold">
                            <p:stCondLst>
                              <p:cond delay="0"/>
                            </p:stCondLst>
                            <p:childTnLst>
                              <p:par>
                                <p:cTn id="671" nodeType="clickEffect" fill="hold" presetClass="entr" presetID="1">
                                  <p:stCondLst>
                                    <p:cond delay="0"/>
                                  </p:stCondLst>
                                  <p:childTnLst>
                                    <p:set>
                                      <p:cBhvr>
                                        <p:cTn id="672"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673" fill="hold">
                      <p:stCondLst>
                        <p:cond delay="indefinite"/>
                      </p:stCondLst>
                      <p:childTnLst>
                        <p:par>
                          <p:cTn id="674" fill="hold">
                            <p:stCondLst>
                              <p:cond delay="0"/>
                            </p:stCondLst>
                            <p:childTnLst>
                              <p:par>
                                <p:cTn id="675" nodeType="clickEffect" fill="hold" presetClass="entr" presetID="1">
                                  <p:stCondLst>
                                    <p:cond delay="0"/>
                                  </p:stCondLst>
                                  <p:childTnLst>
                                    <p:set>
                                      <p:cBhvr>
                                        <p:cTn id="676"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677" fill="hold">
                      <p:stCondLst>
                        <p:cond delay="indefinite"/>
                      </p:stCondLst>
                      <p:childTnLst>
                        <p:par>
                          <p:cTn id="678" fill="hold">
                            <p:stCondLst>
                              <p:cond delay="0"/>
                            </p:stCondLst>
                            <p:childTnLst>
                              <p:par>
                                <p:cTn id="679" nodeType="clickEffect" fill="hold" presetClass="entr" presetID="1">
                                  <p:stCondLst>
                                    <p:cond delay="0"/>
                                  </p:stCondLst>
                                  <p:childTnLst>
                                    <p:set>
                                      <p:cBhvr>
                                        <p:cTn id="680"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681" fill="hold">
                      <p:stCondLst>
                        <p:cond delay="indefinite"/>
                      </p:stCondLst>
                      <p:childTnLst>
                        <p:par>
                          <p:cTn id="682" fill="hold">
                            <p:stCondLst>
                              <p:cond delay="0"/>
                            </p:stCondLst>
                            <p:childTnLst>
                              <p:par>
                                <p:cTn id="683" nodeType="clickEffect" fill="hold" presetClass="entr" presetID="1">
                                  <p:stCondLst>
                                    <p:cond delay="0"/>
                                  </p:stCondLst>
                                  <p:childTnLst>
                                    <p:set>
                                      <p:cBhvr>
                                        <p:cTn id="684"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par>
                    <p:cTn id="685" fill="hold">
                      <p:stCondLst>
                        <p:cond delay="indefinite"/>
                      </p:stCondLst>
                      <p:childTnLst>
                        <p:par>
                          <p:cTn id="686" fill="hold">
                            <p:stCondLst>
                              <p:cond delay="0"/>
                            </p:stCondLst>
                            <p:childTnLst>
                              <p:par>
                                <p:cTn id="687" nodeType="clickEffect" fill="hold" presetClass="entr" presetID="1">
                                  <p:stCondLst>
                                    <p:cond delay="0"/>
                                  </p:stCondLst>
                                  <p:childTnLst>
                                    <p:set>
                                      <p:cBhvr>
                                        <p:cTn id="688" dur="1" fill="hold">
                                          <p:stCondLst>
                                            <p:cond delay="0"/>
                                          </p:stCondLst>
                                        </p:cTn>
                                        <p:tgtEl>
                                          <p:spTgt spid="109">
                                            <p:txEl>
                                              <p:pRg st="7" end="7"/>
                                            </p:txEl>
                                          </p:spTgt>
                                        </p:tgtEl>
                                        <p:attrNameLst>
                                          <p:attrName>style.visibility</p:attrName>
                                        </p:attrNameLst>
                                      </p:cBhvr>
                                      <p:to>
                                        <p:strVal val="visible"/>
                                      </p:to>
                                    </p:set>
                                  </p:childTnLst>
                                </p:cTn>
                              </p:par>
                            </p:childTnLst>
                          </p:cTn>
                        </p:par>
                      </p:childTnLst>
                    </p:cTn>
                  </p:par>
                  <p:par>
                    <p:cTn id="689" fill="hold">
                      <p:stCondLst>
                        <p:cond delay="indefinite"/>
                      </p:stCondLst>
                      <p:childTnLst>
                        <p:par>
                          <p:cTn id="690" fill="hold">
                            <p:stCondLst>
                              <p:cond delay="0"/>
                            </p:stCondLst>
                            <p:childTnLst>
                              <p:par>
                                <p:cTn id="691" nodeType="clickEffect" fill="hold" presetClass="entr" presetID="1">
                                  <p:stCondLst>
                                    <p:cond delay="0"/>
                                  </p:stCondLst>
                                  <p:childTnLst>
                                    <p:set>
                                      <p:cBhvr>
                                        <p:cTn id="692" dur="1" fill="hold">
                                          <p:stCondLst>
                                            <p:cond delay="0"/>
                                          </p:stCondLst>
                                        </p:cTn>
                                        <p:tgtEl>
                                          <p:spTgt spid="109">
                                            <p:txEl>
                                              <p:pRg st="8" end="8"/>
                                            </p:txEl>
                                          </p:spTgt>
                                        </p:tgtEl>
                                        <p:attrNameLst>
                                          <p:attrName>style.visibility</p:attrName>
                                        </p:attrNameLst>
                                      </p:cBhvr>
                                      <p:to>
                                        <p:strVal val="visible"/>
                                      </p:to>
                                    </p:set>
                                  </p:childTnLst>
                                </p:cTn>
                              </p:par>
                            </p:childTnLst>
                          </p:cTn>
                        </p:par>
                      </p:childTnLst>
                    </p:cTn>
                  </p:par>
                  <p:par>
                    <p:cTn id="693" fill="hold">
                      <p:stCondLst>
                        <p:cond delay="indefinite"/>
                      </p:stCondLst>
                      <p:childTnLst>
                        <p:par>
                          <p:cTn id="694" fill="hold">
                            <p:stCondLst>
                              <p:cond delay="0"/>
                            </p:stCondLst>
                            <p:childTnLst>
                              <p:par>
                                <p:cTn id="695" nodeType="clickEffect" fill="hold" presetClass="entr" presetID="1">
                                  <p:stCondLst>
                                    <p:cond delay="0"/>
                                  </p:stCondLst>
                                  <p:childTnLst>
                                    <p:set>
                                      <p:cBhvr>
                                        <p:cTn id="696" dur="1" fill="hold">
                                          <p:stCondLst>
                                            <p:cond delay="0"/>
                                          </p:stCondLst>
                                        </p:cTn>
                                        <p:tgtEl>
                                          <p:spTgt spid="109">
                                            <p:txEl>
                                              <p:pRg st="9" end="9"/>
                                            </p:txEl>
                                          </p:spTgt>
                                        </p:tgtEl>
                                        <p:attrNameLst>
                                          <p:attrName>style.visibility</p:attrName>
                                        </p:attrNameLst>
                                      </p:cBhvr>
                                      <p:to>
                                        <p:strVal val="visible"/>
                                      </p:to>
                                    </p:set>
                                  </p:childTnLst>
                                </p:cTn>
                              </p:par>
                            </p:childTnLst>
                          </p:cTn>
                        </p:par>
                      </p:childTnLst>
                    </p:cTn>
                  </p:par>
                  <p:par>
                    <p:cTn id="697" fill="hold">
                      <p:stCondLst>
                        <p:cond delay="indefinite"/>
                      </p:stCondLst>
                      <p:childTnLst>
                        <p:par>
                          <p:cTn id="698" fill="hold">
                            <p:stCondLst>
                              <p:cond delay="0"/>
                            </p:stCondLst>
                            <p:childTnLst>
                              <p:par>
                                <p:cTn id="699" nodeType="clickEffect" fill="hold" presetClass="entr" presetID="1">
                                  <p:stCondLst>
                                    <p:cond delay="0"/>
                                  </p:stCondLst>
                                  <p:childTnLst>
                                    <p:set>
                                      <p:cBhvr>
                                        <p:cTn id="700" dur="1" fill="hold">
                                          <p:stCondLst>
                                            <p:cond delay="0"/>
                                          </p:stCondLst>
                                        </p:cTn>
                                        <p:tgtEl>
                                          <p:spTgt spid="109">
                                            <p:txEl>
                                              <p:pRg st="10" end="10"/>
                                            </p:txEl>
                                          </p:spTgt>
                                        </p:tgtEl>
                                        <p:attrNameLst>
                                          <p:attrName>style.visibility</p:attrName>
                                        </p:attrNameLst>
                                      </p:cBhvr>
                                      <p:to>
                                        <p:strVal val="visible"/>
                                      </p:to>
                                    </p:set>
                                  </p:childTnLst>
                                </p:cTn>
                              </p:par>
                            </p:childTnLst>
                          </p:cTn>
                        </p:par>
                      </p:childTnLst>
                    </p:cTn>
                  </p:par>
                  <p:par>
                    <p:cTn id="701" fill="hold">
                      <p:stCondLst>
                        <p:cond delay="indefinite"/>
                      </p:stCondLst>
                      <p:childTnLst>
                        <p:par>
                          <p:cTn id="702" fill="hold">
                            <p:stCondLst>
                              <p:cond delay="0"/>
                            </p:stCondLst>
                            <p:childTnLst>
                              <p:par>
                                <p:cTn id="703" nodeType="clickEffect" fill="hold" presetClass="entr" presetID="1">
                                  <p:stCondLst>
                                    <p:cond delay="0"/>
                                  </p:stCondLst>
                                  <p:childTnLst>
                                    <p:set>
                                      <p:cBhvr>
                                        <p:cTn id="704" dur="1" fill="hold">
                                          <p:stCondLst>
                                            <p:cond delay="0"/>
                                          </p:stCondLst>
                                        </p:cTn>
                                        <p:tgtEl>
                                          <p:spTgt spid="109">
                                            <p:txEl>
                                              <p:pRg st="11" end="11"/>
                                            </p:txEl>
                                          </p:spTgt>
                                        </p:tgtEl>
                                        <p:attrNameLst>
                                          <p:attrName>style.visibility</p:attrName>
                                        </p:attrNameLst>
                                      </p:cBhvr>
                                      <p:to>
                                        <p:strVal val="visible"/>
                                      </p:to>
                                    </p:set>
                                  </p:childTnLst>
                                </p:cTn>
                              </p:par>
                            </p:childTnLst>
                          </p:cTn>
                        </p:par>
                      </p:childTnLst>
                    </p:cTn>
                  </p:par>
                  <p:par>
                    <p:cTn id="705" fill="hold">
                      <p:stCondLst>
                        <p:cond delay="indefinite"/>
                      </p:stCondLst>
                      <p:childTnLst>
                        <p:par>
                          <p:cTn id="706" fill="hold">
                            <p:stCondLst>
                              <p:cond delay="0"/>
                            </p:stCondLst>
                            <p:childTnLst>
                              <p:par>
                                <p:cTn id="707" nodeType="clickEffect" fill="hold" presetClass="entr" presetID="1">
                                  <p:stCondLst>
                                    <p:cond delay="0"/>
                                  </p:stCondLst>
                                  <p:childTnLst>
                                    <p:set>
                                      <p:cBhvr>
                                        <p:cTn id="708" dur="1" fill="hold">
                                          <p:stCondLst>
                                            <p:cond delay="0"/>
                                          </p:stCondLst>
                                        </p:cTn>
                                        <p:tgtEl>
                                          <p:spTgt spid="109">
                                            <p:txEl>
                                              <p:pRg st="12" end="12"/>
                                            </p:txEl>
                                          </p:spTgt>
                                        </p:tgtEl>
                                        <p:attrNameLst>
                                          <p:attrName>style.visibility</p:attrName>
                                        </p:attrNameLst>
                                      </p:cBhvr>
                                      <p:to>
                                        <p:strVal val="visible"/>
                                      </p:to>
                                    </p:set>
                                  </p:childTnLst>
                                </p:cTn>
                              </p:par>
                            </p:childTnLst>
                          </p:cTn>
                        </p:par>
                      </p:childTnLst>
                    </p:cTn>
                  </p:par>
                  <p:par>
                    <p:cTn id="709" fill="hold">
                      <p:stCondLst>
                        <p:cond delay="indefinite"/>
                      </p:stCondLst>
                      <p:childTnLst>
                        <p:par>
                          <p:cTn id="710" fill="hold">
                            <p:stCondLst>
                              <p:cond delay="0"/>
                            </p:stCondLst>
                            <p:childTnLst>
                              <p:par>
                                <p:cTn id="711" nodeType="clickEffect" fill="hold" presetClass="entr" presetID="1">
                                  <p:stCondLst>
                                    <p:cond delay="0"/>
                                  </p:stCondLst>
                                  <p:childTnLst>
                                    <p:set>
                                      <p:cBhvr>
                                        <p:cTn id="712" dur="1" fill="hold">
                                          <p:stCondLst>
                                            <p:cond delay="0"/>
                                          </p:stCondLst>
                                        </p:cTn>
                                        <p:tgtEl>
                                          <p:spTgt spid="109">
                                            <p:txEl>
                                              <p:pRg st="13" end="13"/>
                                            </p:txEl>
                                          </p:spTgt>
                                        </p:tgtEl>
                                        <p:attrNameLst>
                                          <p:attrName>style.visibility</p:attrName>
                                        </p:attrNameLst>
                                      </p:cBhvr>
                                      <p:to>
                                        <p:strVal val="visible"/>
                                      </p:to>
                                    </p:set>
                                  </p:childTnLst>
                                </p:cTn>
                              </p:par>
                            </p:childTnLst>
                          </p:cTn>
                        </p:par>
                      </p:childTnLst>
                    </p:cTn>
                  </p:par>
                  <p:par>
                    <p:cTn id="713" fill="hold">
                      <p:stCondLst>
                        <p:cond delay="indefinite"/>
                      </p:stCondLst>
                      <p:childTnLst>
                        <p:par>
                          <p:cTn id="714" fill="hold">
                            <p:stCondLst>
                              <p:cond delay="0"/>
                            </p:stCondLst>
                            <p:childTnLst>
                              <p:par>
                                <p:cTn id="715" nodeType="clickEffect" fill="hold" presetClass="entr" presetID="1">
                                  <p:stCondLst>
                                    <p:cond delay="0"/>
                                  </p:stCondLst>
                                  <p:childTnLst>
                                    <p:set>
                                      <p:cBhvr>
                                        <p:cTn id="716" dur="1" fill="hold">
                                          <p:stCondLst>
                                            <p:cond delay="0"/>
                                          </p:stCondLst>
                                        </p:cTn>
                                        <p:tgtEl>
                                          <p:spTgt spid="109">
                                            <p:txEl>
                                              <p:pRg st="14" end="14"/>
                                            </p:txEl>
                                          </p:spTgt>
                                        </p:tgtEl>
                                        <p:attrNameLst>
                                          <p:attrName>style.visibility</p:attrName>
                                        </p:attrNameLst>
                                      </p:cBhvr>
                                      <p:to>
                                        <p:strVal val="visible"/>
                                      </p:to>
                                    </p:set>
                                  </p:childTnLst>
                                </p:cTn>
                              </p:par>
                            </p:childTnLst>
                          </p:cTn>
                        </p:par>
                      </p:childTnLst>
                    </p:cTn>
                  </p:par>
                  <p:par>
                    <p:cTn id="717" fill="hold">
                      <p:stCondLst>
                        <p:cond delay="indefinite"/>
                      </p:stCondLst>
                      <p:childTnLst>
                        <p:par>
                          <p:cTn id="718" fill="hold">
                            <p:stCondLst>
                              <p:cond delay="0"/>
                            </p:stCondLst>
                            <p:childTnLst>
                              <p:par>
                                <p:cTn id="719" nodeType="clickEffect" fill="hold" presetClass="entr" presetID="1">
                                  <p:stCondLst>
                                    <p:cond delay="0"/>
                                  </p:stCondLst>
                                  <p:childTnLst>
                                    <p:set>
                                      <p:cBhvr>
                                        <p:cTn id="720" dur="1" fill="hold">
                                          <p:stCondLst>
                                            <p:cond delay="0"/>
                                          </p:stCondLst>
                                        </p:cTn>
                                        <p:tgtEl>
                                          <p:spTgt spid="109">
                                            <p:txEl>
                                              <p:pRg st="15" end="15"/>
                                            </p:txEl>
                                          </p:spTgt>
                                        </p:tgtEl>
                                        <p:attrNameLst>
                                          <p:attrName>style.visibility</p:attrName>
                                        </p:attrNameLst>
                                      </p:cBhvr>
                                      <p:to>
                                        <p:strVal val="visible"/>
                                      </p:to>
                                    </p:set>
                                  </p:childTnLst>
                                </p:cTn>
                              </p:par>
                            </p:childTnLst>
                          </p:cTn>
                        </p:par>
                      </p:childTnLst>
                    </p:cTn>
                  </p:par>
                  <p:par>
                    <p:cTn id="721" fill="hold">
                      <p:stCondLst>
                        <p:cond delay="indefinite"/>
                      </p:stCondLst>
                      <p:childTnLst>
                        <p:par>
                          <p:cTn id="722" fill="hold">
                            <p:stCondLst>
                              <p:cond delay="0"/>
                            </p:stCondLst>
                            <p:childTnLst>
                              <p:par>
                                <p:cTn id="723" nodeType="clickEffect" fill="hold" presetClass="entr" presetID="1">
                                  <p:stCondLst>
                                    <p:cond delay="0"/>
                                  </p:stCondLst>
                                  <p:childTnLst>
                                    <p:set>
                                      <p:cBhvr>
                                        <p:cTn id="724" dur="1" fill="hold">
                                          <p:stCondLst>
                                            <p:cond delay="0"/>
                                          </p:stCondLst>
                                        </p:cTn>
                                        <p:tgtEl>
                                          <p:spTgt spid="109">
                                            <p:txEl>
                                              <p:pRg st="16" end="16"/>
                                            </p:txEl>
                                          </p:spTgt>
                                        </p:tgtEl>
                                        <p:attrNameLst>
                                          <p:attrName>style.visibility</p:attrName>
                                        </p:attrNameLst>
                                      </p:cBhvr>
                                      <p:to>
                                        <p:strVal val="visible"/>
                                      </p:to>
                                    </p:set>
                                  </p:childTnLst>
                                </p:cTn>
                              </p:par>
                            </p:childTnLst>
                          </p:cTn>
                        </p:par>
                      </p:childTnLst>
                    </p:cTn>
                  </p:par>
                  <p:par>
                    <p:cTn id="725" fill="hold">
                      <p:stCondLst>
                        <p:cond delay="indefinite"/>
                      </p:stCondLst>
                      <p:childTnLst>
                        <p:par>
                          <p:cTn id="726" fill="hold">
                            <p:stCondLst>
                              <p:cond delay="0"/>
                            </p:stCondLst>
                            <p:childTnLst>
                              <p:par>
                                <p:cTn id="727" nodeType="clickEffect" fill="hold" presetClass="entr" presetID="1">
                                  <p:stCondLst>
                                    <p:cond delay="0"/>
                                  </p:stCondLst>
                                  <p:childTnLst>
                                    <p:set>
                                      <p:cBhvr>
                                        <p:cTn id="728" dur="1" fill="hold">
                                          <p:stCondLst>
                                            <p:cond delay="0"/>
                                          </p:stCondLst>
                                        </p:cTn>
                                        <p:tgtEl>
                                          <p:spTgt spid="109">
                                            <p:txEl>
                                              <p:pRg st="17" end="17"/>
                                            </p:txEl>
                                          </p:spTgt>
                                        </p:tgtEl>
                                        <p:attrNameLst>
                                          <p:attrName>style.visibility</p:attrName>
                                        </p:attrNameLst>
                                      </p:cBhvr>
                                      <p:to>
                                        <p:strVal val="visible"/>
                                      </p:to>
                                    </p:set>
                                  </p:childTnLst>
                                </p:cTn>
                              </p:par>
                            </p:childTnLst>
                          </p:cTn>
                        </p:par>
                      </p:childTnLst>
                    </p:cTn>
                  </p:par>
                  <p:par>
                    <p:cTn id="729" fill="hold">
                      <p:stCondLst>
                        <p:cond delay="indefinite"/>
                      </p:stCondLst>
                      <p:childTnLst>
                        <p:par>
                          <p:cTn id="730" fill="hold">
                            <p:stCondLst>
                              <p:cond delay="0"/>
                            </p:stCondLst>
                            <p:childTnLst>
                              <p:par>
                                <p:cTn id="731" nodeType="clickEffect" fill="hold" presetClass="entr" presetID="1">
                                  <p:stCondLst>
                                    <p:cond delay="0"/>
                                  </p:stCondLst>
                                  <p:childTnLst>
                                    <p:set>
                                      <p:cBhvr>
                                        <p:cTn id="732" dur="1" fill="hold">
                                          <p:stCondLst>
                                            <p:cond delay="0"/>
                                          </p:stCondLst>
                                        </p:cTn>
                                        <p:tgtEl>
                                          <p:spTgt spid="109">
                                            <p:txEl>
                                              <p:pRg st="18" end="18"/>
                                            </p:txEl>
                                          </p:spTgt>
                                        </p:tgtEl>
                                        <p:attrNameLst>
                                          <p:attrName>style.visibility</p:attrName>
                                        </p:attrNameLst>
                                      </p:cBhvr>
                                      <p:to>
                                        <p:strVal val="visible"/>
                                      </p:to>
                                    </p:set>
                                  </p:childTnLst>
                                </p:cTn>
                              </p:par>
                            </p:childTnLst>
                          </p:cTn>
                        </p:par>
                      </p:childTnLst>
                    </p:cTn>
                  </p:par>
                  <p:par>
                    <p:cTn id="733" fill="hold">
                      <p:stCondLst>
                        <p:cond delay="indefinite"/>
                      </p:stCondLst>
                      <p:childTnLst>
                        <p:par>
                          <p:cTn id="734" fill="hold">
                            <p:stCondLst>
                              <p:cond delay="0"/>
                            </p:stCondLst>
                            <p:childTnLst>
                              <p:par>
                                <p:cTn id="735" nodeType="clickEffect" fill="hold" presetClass="entr" presetID="1">
                                  <p:stCondLst>
                                    <p:cond delay="0"/>
                                  </p:stCondLst>
                                  <p:childTnLst>
                                    <p:set>
                                      <p:cBhvr>
                                        <p:cTn id="736" dur="1" fill="hold">
                                          <p:stCondLst>
                                            <p:cond delay="0"/>
                                          </p:stCondLst>
                                        </p:cTn>
                                        <p:tgtEl>
                                          <p:spTgt spid="109">
                                            <p:txEl>
                                              <p:pRg st="19" end="1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111"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【おまけ２</a:t>
            </a:r>
            <a:r>
              <a:rPr b="1" lang="ja-JP" sz="1500" spc="-1" strike="noStrike">
                <a:solidFill>
                  <a:srgbClr val="342a06"/>
                </a:solidFill>
                <a:latin typeface="メイリオ"/>
                <a:ea typeface="メイリオ"/>
              </a:rPr>
              <a:t>】</a:t>
            </a:r>
            <a:r>
              <a:rPr b="0" lang="ja-JP" sz="1100" spc="-1" strike="noStrike">
                <a:solidFill>
                  <a:srgbClr val="342a06"/>
                </a:solidFill>
                <a:latin typeface="メイリオ"/>
                <a:ea typeface="メイリオ"/>
              </a:rPr>
              <a:t>　</a:t>
            </a:r>
            <a:endParaRPr b="0" lang="en-US" sz="11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a:t>
            </a:r>
            <a:r>
              <a:rPr b="0" lang="en-US" sz="1000" spc="-1" strike="noStrike">
                <a:solidFill>
                  <a:srgbClr val="342a06"/>
                </a:solidFill>
                <a:latin typeface="メイリオ"/>
                <a:ea typeface="メイリオ"/>
              </a:rPr>
              <a:t>EQ</a:t>
            </a:r>
            <a:r>
              <a:rPr b="0" lang="ja-JP" sz="1000" spc="-1" strike="noStrike">
                <a:solidFill>
                  <a:srgbClr val="342a06"/>
                </a:solidFill>
                <a:latin typeface="メイリオ"/>
                <a:ea typeface="メイリオ"/>
              </a:rPr>
              <a:t>（オリジナル）の４４３ページ目から読めばいい。という理由は、このチェックリスト</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a:t>
            </a:r>
            <a:r>
              <a:rPr b="0" lang="en-US" sz="1000" spc="-1" strike="noStrike">
                <a:solidFill>
                  <a:srgbClr val="342a06"/>
                </a:solidFill>
                <a:latin typeface="メイリオ"/>
                <a:ea typeface="メイリオ"/>
              </a:rPr>
              <a:t>[</a:t>
            </a:r>
            <a:r>
              <a:rPr b="0" lang="ja-JP" sz="1000" spc="-1" strike="noStrike">
                <a:solidFill>
                  <a:srgbClr val="342a06"/>
                </a:solidFill>
                <a:latin typeface="メイリオ"/>
                <a:ea typeface="メイリオ"/>
              </a:rPr>
              <a:t>情動の自己認識</a:t>
            </a:r>
            <a:r>
              <a:rPr b="0" lang="en-US" sz="1000" spc="-1" strike="noStrike">
                <a:solidFill>
                  <a:srgbClr val="342a06"/>
                </a:solidFill>
                <a:latin typeface="メイリオ"/>
                <a:ea typeface="メイリオ"/>
              </a:rPr>
              <a:t>]</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◎自分の感情を認識し、名称を与える事が出来る。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◎感情原因をよく理解でき、感情と行動の違いを認識できる。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a:t>
            </a:r>
            <a:r>
              <a:rPr b="0" lang="en-US" sz="1000" spc="-1" strike="noStrike">
                <a:solidFill>
                  <a:srgbClr val="342a06"/>
                </a:solidFill>
                <a:latin typeface="メイリオ"/>
                <a:ea typeface="メイリオ"/>
              </a:rPr>
              <a:t>[</a:t>
            </a:r>
            <a:r>
              <a:rPr b="0" lang="ja-JP" sz="1000" spc="-1" strike="noStrike">
                <a:solidFill>
                  <a:srgbClr val="342a06"/>
                </a:solidFill>
                <a:latin typeface="メイリオ"/>
                <a:ea typeface="メイリオ"/>
              </a:rPr>
              <a:t>情動の管理</a:t>
            </a:r>
            <a:r>
              <a:rPr b="0" lang="en-US" sz="1000" spc="-1" strike="noStrike">
                <a:solidFill>
                  <a:srgbClr val="342a06"/>
                </a:solidFill>
                <a:latin typeface="メイリオ"/>
                <a:ea typeface="メイリオ"/>
              </a:rPr>
              <a:t>]</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◎欲求の挫折を受け入れ、怒りをコントロール出来る。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◎怒りを腕力に訴えることなく、適切に表現出来る。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◎自分自身や学校・会社・家庭を肯定的に受け止める。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【情動の建設的活用】</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◎衝動が減り、責任感の向上、自制心が働く。</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◎眼前の課題に集中出来る（フロー常態）。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【共感ー情動の読み取り】</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◎他人の話をよく聞ける。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◎他人の感情を敏感に受け止め、共鳴出来る。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◎他人の立場に立って見ることが出来る。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【人間関係の処理】</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◎人間関係を分析し、理解できる。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◎自分の意見をはっきりと効果的に主張できる。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◎他人と共有し、協力し、助け合える。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◎争いを解決し、意見の相違をまとめられる。</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◎思いやりがあり、思慮深く、他人との接し方が民主的。</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ja-JP" sz="1000" spc="-1" strike="noStrike">
                <a:solidFill>
                  <a:srgbClr val="342a06"/>
                </a:solidFill>
                <a:latin typeface="メイリオ"/>
                <a:ea typeface="メイリオ"/>
              </a:rPr>
              <a:t>　　　　</a:t>
            </a:r>
            <a:endParaRPr b="0" lang="en-US" sz="1000" spc="-1" strike="noStrike">
              <a:solidFill>
                <a:srgbClr val="009bdd"/>
              </a:solidFill>
              <a:latin typeface="Arial"/>
            </a:endParaRPr>
          </a:p>
          <a:p>
            <a:pPr marL="432000" indent="-324000">
              <a:buClr>
                <a:srgbClr val="77caee"/>
              </a:buClr>
              <a:buSzPct val="45000"/>
              <a:buFont typeface="Wingdings" charset="2"/>
              <a:buChar char=""/>
            </a:pPr>
            <a:r>
              <a:rPr b="0" lang="en-US" sz="1000" spc="-1" strike="noStrike">
                <a:solidFill>
                  <a:srgbClr val="342a06"/>
                </a:solidFill>
                <a:latin typeface="メイリオ"/>
                <a:ea typeface="メイリオ"/>
              </a:rPr>
              <a:t> </a:t>
            </a:r>
            <a:endParaRPr b="0" lang="en-US" sz="10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737" dur="indefinite" restart="never" nodeType="tmRoot">
          <p:childTnLst>
            <p:seq>
              <p:cTn id="738" dur="indefinite" nodeType="mainSeq">
                <p:childTnLst>
                  <p:par>
                    <p:cTn id="739" fill="hold">
                      <p:stCondLst>
                        <p:cond delay="indefinite"/>
                      </p:stCondLst>
                      <p:childTnLst>
                        <p:par>
                          <p:cTn id="740" fill="hold">
                            <p:stCondLst>
                              <p:cond delay="0"/>
                            </p:stCondLst>
                            <p:childTnLst>
                              <p:par>
                                <p:cTn id="741" nodeType="clickEffect" fill="hold" presetClass="entr" presetID="1">
                                  <p:stCondLst>
                                    <p:cond delay="0"/>
                                  </p:stCondLst>
                                  <p:childTnLst>
                                    <p:set>
                                      <p:cBhvr>
                                        <p:cTn id="742" dur="1" fill="hold">
                                          <p:stCondLst>
                                            <p:cond delay="0"/>
                                          </p:stCondLst>
                                        </p:cTn>
                                        <p:tgtEl>
                                          <p:spTgt spid="111">
                                            <p:txEl>
                                              <p:pRg st="0" end="0"/>
                                            </p:txEl>
                                          </p:spTgt>
                                        </p:tgtEl>
                                        <p:attrNameLst>
                                          <p:attrName>style.visibility</p:attrName>
                                        </p:attrNameLst>
                                      </p:cBhvr>
                                      <p:to>
                                        <p:strVal val="visible"/>
                                      </p:to>
                                    </p:set>
                                  </p:childTnLst>
                                </p:cTn>
                              </p:par>
                            </p:childTnLst>
                          </p:cTn>
                        </p:par>
                      </p:childTnLst>
                    </p:cTn>
                  </p:par>
                  <p:par>
                    <p:cTn id="743" fill="hold">
                      <p:stCondLst>
                        <p:cond delay="indefinite"/>
                      </p:stCondLst>
                      <p:childTnLst>
                        <p:par>
                          <p:cTn id="744" fill="hold">
                            <p:stCondLst>
                              <p:cond delay="0"/>
                            </p:stCondLst>
                            <p:childTnLst>
                              <p:par>
                                <p:cTn id="745" nodeType="clickEffect" fill="hold" presetClass="entr" presetID="1">
                                  <p:stCondLst>
                                    <p:cond delay="0"/>
                                  </p:stCondLst>
                                  <p:childTnLst>
                                    <p:set>
                                      <p:cBhvr>
                                        <p:cTn id="746" dur="1" fill="hold">
                                          <p:stCondLst>
                                            <p:cond delay="0"/>
                                          </p:stCondLst>
                                        </p:cTn>
                                        <p:tgtEl>
                                          <p:spTgt spid="111">
                                            <p:txEl>
                                              <p:pRg st="1" end="1"/>
                                            </p:txEl>
                                          </p:spTgt>
                                        </p:tgtEl>
                                        <p:attrNameLst>
                                          <p:attrName>style.visibility</p:attrName>
                                        </p:attrNameLst>
                                      </p:cBhvr>
                                      <p:to>
                                        <p:strVal val="visible"/>
                                      </p:to>
                                    </p:set>
                                  </p:childTnLst>
                                </p:cTn>
                              </p:par>
                            </p:childTnLst>
                          </p:cTn>
                        </p:par>
                      </p:childTnLst>
                    </p:cTn>
                  </p:par>
                  <p:par>
                    <p:cTn id="747" fill="hold">
                      <p:stCondLst>
                        <p:cond delay="indefinite"/>
                      </p:stCondLst>
                      <p:childTnLst>
                        <p:par>
                          <p:cTn id="748" fill="hold">
                            <p:stCondLst>
                              <p:cond delay="0"/>
                            </p:stCondLst>
                            <p:childTnLst>
                              <p:par>
                                <p:cTn id="749" nodeType="clickEffect" fill="hold" presetClass="entr" presetID="1">
                                  <p:stCondLst>
                                    <p:cond delay="0"/>
                                  </p:stCondLst>
                                  <p:childTnLst>
                                    <p:set>
                                      <p:cBhvr>
                                        <p:cTn id="750" dur="1" fill="hold">
                                          <p:stCondLst>
                                            <p:cond delay="0"/>
                                          </p:stCondLst>
                                        </p:cTn>
                                        <p:tgtEl>
                                          <p:spTgt spid="111">
                                            <p:txEl>
                                              <p:pRg st="2" end="2"/>
                                            </p:txEl>
                                          </p:spTgt>
                                        </p:tgtEl>
                                        <p:attrNameLst>
                                          <p:attrName>style.visibility</p:attrName>
                                        </p:attrNameLst>
                                      </p:cBhvr>
                                      <p:to>
                                        <p:strVal val="visible"/>
                                      </p:to>
                                    </p:set>
                                  </p:childTnLst>
                                </p:cTn>
                              </p:par>
                            </p:childTnLst>
                          </p:cTn>
                        </p:par>
                      </p:childTnLst>
                    </p:cTn>
                  </p:par>
                  <p:par>
                    <p:cTn id="751" fill="hold">
                      <p:stCondLst>
                        <p:cond delay="indefinite"/>
                      </p:stCondLst>
                      <p:childTnLst>
                        <p:par>
                          <p:cTn id="752" fill="hold">
                            <p:stCondLst>
                              <p:cond delay="0"/>
                            </p:stCondLst>
                            <p:childTnLst>
                              <p:par>
                                <p:cTn id="753" nodeType="clickEffect" fill="hold" presetClass="entr" presetID="1">
                                  <p:stCondLst>
                                    <p:cond delay="0"/>
                                  </p:stCondLst>
                                  <p:childTnLst>
                                    <p:set>
                                      <p:cBhvr>
                                        <p:cTn id="754" dur="1" fill="hold">
                                          <p:stCondLst>
                                            <p:cond delay="0"/>
                                          </p:stCondLst>
                                        </p:cTn>
                                        <p:tgtEl>
                                          <p:spTgt spid="111">
                                            <p:txEl>
                                              <p:pRg st="3" end="3"/>
                                            </p:txEl>
                                          </p:spTgt>
                                        </p:tgtEl>
                                        <p:attrNameLst>
                                          <p:attrName>style.visibility</p:attrName>
                                        </p:attrNameLst>
                                      </p:cBhvr>
                                      <p:to>
                                        <p:strVal val="visible"/>
                                      </p:to>
                                    </p:set>
                                  </p:childTnLst>
                                </p:cTn>
                              </p:par>
                            </p:childTnLst>
                          </p:cTn>
                        </p:par>
                      </p:childTnLst>
                    </p:cTn>
                  </p:par>
                  <p:par>
                    <p:cTn id="755" fill="hold">
                      <p:stCondLst>
                        <p:cond delay="indefinite"/>
                      </p:stCondLst>
                      <p:childTnLst>
                        <p:par>
                          <p:cTn id="756" fill="hold">
                            <p:stCondLst>
                              <p:cond delay="0"/>
                            </p:stCondLst>
                            <p:childTnLst>
                              <p:par>
                                <p:cTn id="757" nodeType="clickEffect" fill="hold" presetClass="entr" presetID="1">
                                  <p:stCondLst>
                                    <p:cond delay="0"/>
                                  </p:stCondLst>
                                  <p:childTnLst>
                                    <p:set>
                                      <p:cBhvr>
                                        <p:cTn id="758" dur="1" fill="hold">
                                          <p:stCondLst>
                                            <p:cond delay="0"/>
                                          </p:stCondLst>
                                        </p:cTn>
                                        <p:tgtEl>
                                          <p:spTgt spid="111">
                                            <p:txEl>
                                              <p:pRg st="4" end="4"/>
                                            </p:txEl>
                                          </p:spTgt>
                                        </p:tgtEl>
                                        <p:attrNameLst>
                                          <p:attrName>style.visibility</p:attrName>
                                        </p:attrNameLst>
                                      </p:cBhvr>
                                      <p:to>
                                        <p:strVal val="visible"/>
                                      </p:to>
                                    </p:set>
                                  </p:childTnLst>
                                </p:cTn>
                              </p:par>
                            </p:childTnLst>
                          </p:cTn>
                        </p:par>
                      </p:childTnLst>
                    </p:cTn>
                  </p:par>
                  <p:par>
                    <p:cTn id="759" fill="hold">
                      <p:stCondLst>
                        <p:cond delay="indefinite"/>
                      </p:stCondLst>
                      <p:childTnLst>
                        <p:par>
                          <p:cTn id="760" fill="hold">
                            <p:stCondLst>
                              <p:cond delay="0"/>
                            </p:stCondLst>
                            <p:childTnLst>
                              <p:par>
                                <p:cTn id="761" nodeType="clickEffect" fill="hold" presetClass="entr" presetID="1">
                                  <p:stCondLst>
                                    <p:cond delay="0"/>
                                  </p:stCondLst>
                                  <p:childTnLst>
                                    <p:set>
                                      <p:cBhvr>
                                        <p:cTn id="762" dur="1" fill="hold">
                                          <p:stCondLst>
                                            <p:cond delay="0"/>
                                          </p:stCondLst>
                                        </p:cTn>
                                        <p:tgtEl>
                                          <p:spTgt spid="111">
                                            <p:txEl>
                                              <p:pRg st="5" end="5"/>
                                            </p:txEl>
                                          </p:spTgt>
                                        </p:tgtEl>
                                        <p:attrNameLst>
                                          <p:attrName>style.visibility</p:attrName>
                                        </p:attrNameLst>
                                      </p:cBhvr>
                                      <p:to>
                                        <p:strVal val="visible"/>
                                      </p:to>
                                    </p:set>
                                  </p:childTnLst>
                                </p:cTn>
                              </p:par>
                            </p:childTnLst>
                          </p:cTn>
                        </p:par>
                      </p:childTnLst>
                    </p:cTn>
                  </p:par>
                  <p:par>
                    <p:cTn id="763" fill="hold">
                      <p:stCondLst>
                        <p:cond delay="indefinite"/>
                      </p:stCondLst>
                      <p:childTnLst>
                        <p:par>
                          <p:cTn id="764" fill="hold">
                            <p:stCondLst>
                              <p:cond delay="0"/>
                            </p:stCondLst>
                            <p:childTnLst>
                              <p:par>
                                <p:cTn id="765" nodeType="clickEffect" fill="hold" presetClass="entr" presetID="1">
                                  <p:stCondLst>
                                    <p:cond delay="0"/>
                                  </p:stCondLst>
                                  <p:childTnLst>
                                    <p:set>
                                      <p:cBhvr>
                                        <p:cTn id="766" dur="1" fill="hold">
                                          <p:stCondLst>
                                            <p:cond delay="0"/>
                                          </p:stCondLst>
                                        </p:cTn>
                                        <p:tgtEl>
                                          <p:spTgt spid="111">
                                            <p:txEl>
                                              <p:pRg st="6" end="6"/>
                                            </p:txEl>
                                          </p:spTgt>
                                        </p:tgtEl>
                                        <p:attrNameLst>
                                          <p:attrName>style.visibility</p:attrName>
                                        </p:attrNameLst>
                                      </p:cBhvr>
                                      <p:to>
                                        <p:strVal val="visible"/>
                                      </p:to>
                                    </p:set>
                                  </p:childTnLst>
                                </p:cTn>
                              </p:par>
                            </p:childTnLst>
                          </p:cTn>
                        </p:par>
                      </p:childTnLst>
                    </p:cTn>
                  </p:par>
                  <p:par>
                    <p:cTn id="767" fill="hold">
                      <p:stCondLst>
                        <p:cond delay="indefinite"/>
                      </p:stCondLst>
                      <p:childTnLst>
                        <p:par>
                          <p:cTn id="768" fill="hold">
                            <p:stCondLst>
                              <p:cond delay="0"/>
                            </p:stCondLst>
                            <p:childTnLst>
                              <p:par>
                                <p:cTn id="769" nodeType="clickEffect" fill="hold" presetClass="entr" presetID="1">
                                  <p:stCondLst>
                                    <p:cond delay="0"/>
                                  </p:stCondLst>
                                  <p:childTnLst>
                                    <p:set>
                                      <p:cBhvr>
                                        <p:cTn id="770" dur="1" fill="hold">
                                          <p:stCondLst>
                                            <p:cond delay="0"/>
                                          </p:stCondLst>
                                        </p:cTn>
                                        <p:tgtEl>
                                          <p:spTgt spid="111">
                                            <p:txEl>
                                              <p:pRg st="7" end="7"/>
                                            </p:txEl>
                                          </p:spTgt>
                                        </p:tgtEl>
                                        <p:attrNameLst>
                                          <p:attrName>style.visibility</p:attrName>
                                        </p:attrNameLst>
                                      </p:cBhvr>
                                      <p:to>
                                        <p:strVal val="visible"/>
                                      </p:to>
                                    </p:set>
                                  </p:childTnLst>
                                </p:cTn>
                              </p:par>
                            </p:childTnLst>
                          </p:cTn>
                        </p:par>
                      </p:childTnLst>
                    </p:cTn>
                  </p:par>
                  <p:par>
                    <p:cTn id="771" fill="hold">
                      <p:stCondLst>
                        <p:cond delay="indefinite"/>
                      </p:stCondLst>
                      <p:childTnLst>
                        <p:par>
                          <p:cTn id="772" fill="hold">
                            <p:stCondLst>
                              <p:cond delay="0"/>
                            </p:stCondLst>
                            <p:childTnLst>
                              <p:par>
                                <p:cTn id="773" nodeType="clickEffect" fill="hold" presetClass="entr" presetID="1">
                                  <p:stCondLst>
                                    <p:cond delay="0"/>
                                  </p:stCondLst>
                                  <p:childTnLst>
                                    <p:set>
                                      <p:cBhvr>
                                        <p:cTn id="774" dur="1" fill="hold">
                                          <p:stCondLst>
                                            <p:cond delay="0"/>
                                          </p:stCondLst>
                                        </p:cTn>
                                        <p:tgtEl>
                                          <p:spTgt spid="111">
                                            <p:txEl>
                                              <p:pRg st="8" end="8"/>
                                            </p:txEl>
                                          </p:spTgt>
                                        </p:tgtEl>
                                        <p:attrNameLst>
                                          <p:attrName>style.visibility</p:attrName>
                                        </p:attrNameLst>
                                      </p:cBhvr>
                                      <p:to>
                                        <p:strVal val="visible"/>
                                      </p:to>
                                    </p:set>
                                  </p:childTnLst>
                                </p:cTn>
                              </p:par>
                            </p:childTnLst>
                          </p:cTn>
                        </p:par>
                      </p:childTnLst>
                    </p:cTn>
                  </p:par>
                  <p:par>
                    <p:cTn id="775" fill="hold">
                      <p:stCondLst>
                        <p:cond delay="indefinite"/>
                      </p:stCondLst>
                      <p:childTnLst>
                        <p:par>
                          <p:cTn id="776" fill="hold">
                            <p:stCondLst>
                              <p:cond delay="0"/>
                            </p:stCondLst>
                            <p:childTnLst>
                              <p:par>
                                <p:cTn id="777" nodeType="clickEffect" fill="hold" presetClass="entr" presetID="1">
                                  <p:stCondLst>
                                    <p:cond delay="0"/>
                                  </p:stCondLst>
                                  <p:childTnLst>
                                    <p:set>
                                      <p:cBhvr>
                                        <p:cTn id="778" dur="1" fill="hold">
                                          <p:stCondLst>
                                            <p:cond delay="0"/>
                                          </p:stCondLst>
                                        </p:cTn>
                                        <p:tgtEl>
                                          <p:spTgt spid="111">
                                            <p:txEl>
                                              <p:pRg st="9" end="9"/>
                                            </p:txEl>
                                          </p:spTgt>
                                        </p:tgtEl>
                                        <p:attrNameLst>
                                          <p:attrName>style.visibility</p:attrName>
                                        </p:attrNameLst>
                                      </p:cBhvr>
                                      <p:to>
                                        <p:strVal val="visible"/>
                                      </p:to>
                                    </p:set>
                                  </p:childTnLst>
                                </p:cTn>
                              </p:par>
                            </p:childTnLst>
                          </p:cTn>
                        </p:par>
                      </p:childTnLst>
                    </p:cTn>
                  </p:par>
                  <p:par>
                    <p:cTn id="779" fill="hold">
                      <p:stCondLst>
                        <p:cond delay="indefinite"/>
                      </p:stCondLst>
                      <p:childTnLst>
                        <p:par>
                          <p:cTn id="780" fill="hold">
                            <p:stCondLst>
                              <p:cond delay="0"/>
                            </p:stCondLst>
                            <p:childTnLst>
                              <p:par>
                                <p:cTn id="781" nodeType="clickEffect" fill="hold" presetClass="entr" presetID="1">
                                  <p:stCondLst>
                                    <p:cond delay="0"/>
                                  </p:stCondLst>
                                  <p:childTnLst>
                                    <p:set>
                                      <p:cBhvr>
                                        <p:cTn id="782" dur="1" fill="hold">
                                          <p:stCondLst>
                                            <p:cond delay="0"/>
                                          </p:stCondLst>
                                        </p:cTn>
                                        <p:tgtEl>
                                          <p:spTgt spid="111">
                                            <p:txEl>
                                              <p:pRg st="10" end="10"/>
                                            </p:txEl>
                                          </p:spTgt>
                                        </p:tgtEl>
                                        <p:attrNameLst>
                                          <p:attrName>style.visibility</p:attrName>
                                        </p:attrNameLst>
                                      </p:cBhvr>
                                      <p:to>
                                        <p:strVal val="visible"/>
                                      </p:to>
                                    </p:set>
                                  </p:childTnLst>
                                </p:cTn>
                              </p:par>
                            </p:childTnLst>
                          </p:cTn>
                        </p:par>
                      </p:childTnLst>
                    </p:cTn>
                  </p:par>
                  <p:par>
                    <p:cTn id="783" fill="hold">
                      <p:stCondLst>
                        <p:cond delay="indefinite"/>
                      </p:stCondLst>
                      <p:childTnLst>
                        <p:par>
                          <p:cTn id="784" fill="hold">
                            <p:stCondLst>
                              <p:cond delay="0"/>
                            </p:stCondLst>
                            <p:childTnLst>
                              <p:par>
                                <p:cTn id="785" nodeType="clickEffect" fill="hold" presetClass="entr" presetID="1">
                                  <p:stCondLst>
                                    <p:cond delay="0"/>
                                  </p:stCondLst>
                                  <p:childTnLst>
                                    <p:set>
                                      <p:cBhvr>
                                        <p:cTn id="786" dur="1" fill="hold">
                                          <p:stCondLst>
                                            <p:cond delay="0"/>
                                          </p:stCondLst>
                                        </p:cTn>
                                        <p:tgtEl>
                                          <p:spTgt spid="111">
                                            <p:txEl>
                                              <p:pRg st="11" end="11"/>
                                            </p:txEl>
                                          </p:spTgt>
                                        </p:tgtEl>
                                        <p:attrNameLst>
                                          <p:attrName>style.visibility</p:attrName>
                                        </p:attrNameLst>
                                      </p:cBhvr>
                                      <p:to>
                                        <p:strVal val="visible"/>
                                      </p:to>
                                    </p:set>
                                  </p:childTnLst>
                                </p:cTn>
                              </p:par>
                            </p:childTnLst>
                          </p:cTn>
                        </p:par>
                      </p:childTnLst>
                    </p:cTn>
                  </p:par>
                  <p:par>
                    <p:cTn id="787" fill="hold">
                      <p:stCondLst>
                        <p:cond delay="indefinite"/>
                      </p:stCondLst>
                      <p:childTnLst>
                        <p:par>
                          <p:cTn id="788" fill="hold">
                            <p:stCondLst>
                              <p:cond delay="0"/>
                            </p:stCondLst>
                            <p:childTnLst>
                              <p:par>
                                <p:cTn id="789" nodeType="clickEffect" fill="hold" presetClass="entr" presetID="1">
                                  <p:stCondLst>
                                    <p:cond delay="0"/>
                                  </p:stCondLst>
                                  <p:childTnLst>
                                    <p:set>
                                      <p:cBhvr>
                                        <p:cTn id="790" dur="1" fill="hold">
                                          <p:stCondLst>
                                            <p:cond delay="0"/>
                                          </p:stCondLst>
                                        </p:cTn>
                                        <p:tgtEl>
                                          <p:spTgt spid="111">
                                            <p:txEl>
                                              <p:pRg st="12" end="12"/>
                                            </p:txEl>
                                          </p:spTgt>
                                        </p:tgtEl>
                                        <p:attrNameLst>
                                          <p:attrName>style.visibility</p:attrName>
                                        </p:attrNameLst>
                                      </p:cBhvr>
                                      <p:to>
                                        <p:strVal val="visible"/>
                                      </p:to>
                                    </p:set>
                                  </p:childTnLst>
                                </p:cTn>
                              </p:par>
                            </p:childTnLst>
                          </p:cTn>
                        </p:par>
                      </p:childTnLst>
                    </p:cTn>
                  </p:par>
                  <p:par>
                    <p:cTn id="791" fill="hold">
                      <p:stCondLst>
                        <p:cond delay="indefinite"/>
                      </p:stCondLst>
                      <p:childTnLst>
                        <p:par>
                          <p:cTn id="792" fill="hold">
                            <p:stCondLst>
                              <p:cond delay="0"/>
                            </p:stCondLst>
                            <p:childTnLst>
                              <p:par>
                                <p:cTn id="793" nodeType="clickEffect" fill="hold" presetClass="entr" presetID="1">
                                  <p:stCondLst>
                                    <p:cond delay="0"/>
                                  </p:stCondLst>
                                  <p:childTnLst>
                                    <p:set>
                                      <p:cBhvr>
                                        <p:cTn id="794" dur="1" fill="hold">
                                          <p:stCondLst>
                                            <p:cond delay="0"/>
                                          </p:stCondLst>
                                        </p:cTn>
                                        <p:tgtEl>
                                          <p:spTgt spid="111">
                                            <p:txEl>
                                              <p:pRg st="13" end="13"/>
                                            </p:txEl>
                                          </p:spTgt>
                                        </p:tgtEl>
                                        <p:attrNameLst>
                                          <p:attrName>style.visibility</p:attrName>
                                        </p:attrNameLst>
                                      </p:cBhvr>
                                      <p:to>
                                        <p:strVal val="visible"/>
                                      </p:to>
                                    </p:set>
                                  </p:childTnLst>
                                </p:cTn>
                              </p:par>
                            </p:childTnLst>
                          </p:cTn>
                        </p:par>
                      </p:childTnLst>
                    </p:cTn>
                  </p:par>
                  <p:par>
                    <p:cTn id="795" fill="hold">
                      <p:stCondLst>
                        <p:cond delay="indefinite"/>
                      </p:stCondLst>
                      <p:childTnLst>
                        <p:par>
                          <p:cTn id="796" fill="hold">
                            <p:stCondLst>
                              <p:cond delay="0"/>
                            </p:stCondLst>
                            <p:childTnLst>
                              <p:par>
                                <p:cTn id="797" nodeType="clickEffect" fill="hold" presetClass="entr" presetID="1">
                                  <p:stCondLst>
                                    <p:cond delay="0"/>
                                  </p:stCondLst>
                                  <p:childTnLst>
                                    <p:set>
                                      <p:cBhvr>
                                        <p:cTn id="798" dur="1" fill="hold">
                                          <p:stCondLst>
                                            <p:cond delay="0"/>
                                          </p:stCondLst>
                                        </p:cTn>
                                        <p:tgtEl>
                                          <p:spTgt spid="111">
                                            <p:txEl>
                                              <p:pRg st="14" end="14"/>
                                            </p:txEl>
                                          </p:spTgt>
                                        </p:tgtEl>
                                        <p:attrNameLst>
                                          <p:attrName>style.visibility</p:attrName>
                                        </p:attrNameLst>
                                      </p:cBhvr>
                                      <p:to>
                                        <p:strVal val="visible"/>
                                      </p:to>
                                    </p:set>
                                  </p:childTnLst>
                                </p:cTn>
                              </p:par>
                            </p:childTnLst>
                          </p:cTn>
                        </p:par>
                      </p:childTnLst>
                    </p:cTn>
                  </p:par>
                  <p:par>
                    <p:cTn id="799" fill="hold">
                      <p:stCondLst>
                        <p:cond delay="indefinite"/>
                      </p:stCondLst>
                      <p:childTnLst>
                        <p:par>
                          <p:cTn id="800" fill="hold">
                            <p:stCondLst>
                              <p:cond delay="0"/>
                            </p:stCondLst>
                            <p:childTnLst>
                              <p:par>
                                <p:cTn id="801" nodeType="clickEffect" fill="hold" presetClass="entr" presetID="1">
                                  <p:stCondLst>
                                    <p:cond delay="0"/>
                                  </p:stCondLst>
                                  <p:childTnLst>
                                    <p:set>
                                      <p:cBhvr>
                                        <p:cTn id="802" dur="1" fill="hold">
                                          <p:stCondLst>
                                            <p:cond delay="0"/>
                                          </p:stCondLst>
                                        </p:cTn>
                                        <p:tgtEl>
                                          <p:spTgt spid="111">
                                            <p:txEl>
                                              <p:pRg st="15" end="15"/>
                                            </p:txEl>
                                          </p:spTgt>
                                        </p:tgtEl>
                                        <p:attrNameLst>
                                          <p:attrName>style.visibility</p:attrName>
                                        </p:attrNameLst>
                                      </p:cBhvr>
                                      <p:to>
                                        <p:strVal val="visible"/>
                                      </p:to>
                                    </p:set>
                                  </p:childTnLst>
                                </p:cTn>
                              </p:par>
                            </p:childTnLst>
                          </p:cTn>
                        </p:par>
                      </p:childTnLst>
                    </p:cTn>
                  </p:par>
                  <p:par>
                    <p:cTn id="803" fill="hold">
                      <p:stCondLst>
                        <p:cond delay="indefinite"/>
                      </p:stCondLst>
                      <p:childTnLst>
                        <p:par>
                          <p:cTn id="804" fill="hold">
                            <p:stCondLst>
                              <p:cond delay="0"/>
                            </p:stCondLst>
                            <p:childTnLst>
                              <p:par>
                                <p:cTn id="805" nodeType="clickEffect" fill="hold" presetClass="entr" presetID="1">
                                  <p:stCondLst>
                                    <p:cond delay="0"/>
                                  </p:stCondLst>
                                  <p:childTnLst>
                                    <p:set>
                                      <p:cBhvr>
                                        <p:cTn id="806" dur="1" fill="hold">
                                          <p:stCondLst>
                                            <p:cond delay="0"/>
                                          </p:stCondLst>
                                        </p:cTn>
                                        <p:tgtEl>
                                          <p:spTgt spid="111">
                                            <p:txEl>
                                              <p:pRg st="16" end="16"/>
                                            </p:txEl>
                                          </p:spTgt>
                                        </p:tgtEl>
                                        <p:attrNameLst>
                                          <p:attrName>style.visibility</p:attrName>
                                        </p:attrNameLst>
                                      </p:cBhvr>
                                      <p:to>
                                        <p:strVal val="visible"/>
                                      </p:to>
                                    </p:set>
                                  </p:childTnLst>
                                </p:cTn>
                              </p:par>
                            </p:childTnLst>
                          </p:cTn>
                        </p:par>
                      </p:childTnLst>
                    </p:cTn>
                  </p:par>
                  <p:par>
                    <p:cTn id="807" fill="hold">
                      <p:stCondLst>
                        <p:cond delay="indefinite"/>
                      </p:stCondLst>
                      <p:childTnLst>
                        <p:par>
                          <p:cTn id="808" fill="hold">
                            <p:stCondLst>
                              <p:cond delay="0"/>
                            </p:stCondLst>
                            <p:childTnLst>
                              <p:par>
                                <p:cTn id="809" nodeType="clickEffect" fill="hold" presetClass="entr" presetID="1">
                                  <p:stCondLst>
                                    <p:cond delay="0"/>
                                  </p:stCondLst>
                                  <p:childTnLst>
                                    <p:set>
                                      <p:cBhvr>
                                        <p:cTn id="810" dur="1" fill="hold">
                                          <p:stCondLst>
                                            <p:cond delay="0"/>
                                          </p:stCondLst>
                                        </p:cTn>
                                        <p:tgtEl>
                                          <p:spTgt spid="111">
                                            <p:txEl>
                                              <p:pRg st="17" end="17"/>
                                            </p:txEl>
                                          </p:spTgt>
                                        </p:tgtEl>
                                        <p:attrNameLst>
                                          <p:attrName>style.visibility</p:attrName>
                                        </p:attrNameLst>
                                      </p:cBhvr>
                                      <p:to>
                                        <p:strVal val="visible"/>
                                      </p:to>
                                    </p:set>
                                  </p:childTnLst>
                                </p:cTn>
                              </p:par>
                            </p:childTnLst>
                          </p:cTn>
                        </p:par>
                      </p:childTnLst>
                    </p:cTn>
                  </p:par>
                  <p:par>
                    <p:cTn id="811" fill="hold">
                      <p:stCondLst>
                        <p:cond delay="indefinite"/>
                      </p:stCondLst>
                      <p:childTnLst>
                        <p:par>
                          <p:cTn id="812" fill="hold">
                            <p:stCondLst>
                              <p:cond delay="0"/>
                            </p:stCondLst>
                            <p:childTnLst>
                              <p:par>
                                <p:cTn id="813" nodeType="clickEffect" fill="hold" presetClass="entr" presetID="1">
                                  <p:stCondLst>
                                    <p:cond delay="0"/>
                                  </p:stCondLst>
                                  <p:childTnLst>
                                    <p:set>
                                      <p:cBhvr>
                                        <p:cTn id="814" dur="1" fill="hold">
                                          <p:stCondLst>
                                            <p:cond delay="0"/>
                                          </p:stCondLst>
                                        </p:cTn>
                                        <p:tgtEl>
                                          <p:spTgt spid="111">
                                            <p:txEl>
                                              <p:pRg st="18" end="18"/>
                                            </p:txEl>
                                          </p:spTgt>
                                        </p:tgtEl>
                                        <p:attrNameLst>
                                          <p:attrName>style.visibility</p:attrName>
                                        </p:attrNameLst>
                                      </p:cBhvr>
                                      <p:to>
                                        <p:strVal val="visible"/>
                                      </p:to>
                                    </p:set>
                                  </p:childTnLst>
                                </p:cTn>
                              </p:par>
                            </p:childTnLst>
                          </p:cTn>
                        </p:par>
                      </p:childTnLst>
                    </p:cTn>
                  </p:par>
                  <p:par>
                    <p:cTn id="815" fill="hold">
                      <p:stCondLst>
                        <p:cond delay="indefinite"/>
                      </p:stCondLst>
                      <p:childTnLst>
                        <p:par>
                          <p:cTn id="816" fill="hold">
                            <p:stCondLst>
                              <p:cond delay="0"/>
                            </p:stCondLst>
                            <p:childTnLst>
                              <p:par>
                                <p:cTn id="817" nodeType="clickEffect" fill="hold" presetClass="entr" presetID="1">
                                  <p:stCondLst>
                                    <p:cond delay="0"/>
                                  </p:stCondLst>
                                  <p:childTnLst>
                                    <p:set>
                                      <p:cBhvr>
                                        <p:cTn id="818" dur="1" fill="hold">
                                          <p:stCondLst>
                                            <p:cond delay="0"/>
                                          </p:stCondLst>
                                        </p:cTn>
                                        <p:tgtEl>
                                          <p:spTgt spid="111">
                                            <p:txEl>
                                              <p:pRg st="19" end="19"/>
                                            </p:txEl>
                                          </p:spTgt>
                                        </p:tgtEl>
                                        <p:attrNameLst>
                                          <p:attrName>style.visibility</p:attrName>
                                        </p:attrNameLst>
                                      </p:cBhvr>
                                      <p:to>
                                        <p:strVal val="visible"/>
                                      </p:to>
                                    </p:set>
                                  </p:childTnLst>
                                </p:cTn>
                              </p:par>
                            </p:childTnLst>
                          </p:cTn>
                        </p:par>
                      </p:childTnLst>
                    </p:cTn>
                  </p:par>
                  <p:par>
                    <p:cTn id="819" fill="hold">
                      <p:stCondLst>
                        <p:cond delay="indefinite"/>
                      </p:stCondLst>
                      <p:childTnLst>
                        <p:par>
                          <p:cTn id="820" fill="hold">
                            <p:stCondLst>
                              <p:cond delay="0"/>
                            </p:stCondLst>
                            <p:childTnLst>
                              <p:par>
                                <p:cTn id="821" nodeType="clickEffect" fill="hold" presetClass="entr" presetID="1">
                                  <p:stCondLst>
                                    <p:cond delay="0"/>
                                  </p:stCondLst>
                                  <p:childTnLst>
                                    <p:set>
                                      <p:cBhvr>
                                        <p:cTn id="822" dur="1" fill="hold">
                                          <p:stCondLst>
                                            <p:cond delay="0"/>
                                          </p:stCondLst>
                                        </p:cTn>
                                        <p:tgtEl>
                                          <p:spTgt spid="111">
                                            <p:txEl>
                                              <p:pRg st="20" end="20"/>
                                            </p:txEl>
                                          </p:spTgt>
                                        </p:tgtEl>
                                        <p:attrNameLst>
                                          <p:attrName>style.visibility</p:attrName>
                                        </p:attrNameLst>
                                      </p:cBhvr>
                                      <p:to>
                                        <p:strVal val="visible"/>
                                      </p:to>
                                    </p:set>
                                  </p:childTnLst>
                                </p:cTn>
                              </p:par>
                            </p:childTnLst>
                          </p:cTn>
                        </p:par>
                      </p:childTnLst>
                    </p:cTn>
                  </p:par>
                  <p:par>
                    <p:cTn id="823" fill="hold">
                      <p:stCondLst>
                        <p:cond delay="indefinite"/>
                      </p:stCondLst>
                      <p:childTnLst>
                        <p:par>
                          <p:cTn id="824" fill="hold">
                            <p:stCondLst>
                              <p:cond delay="0"/>
                            </p:stCondLst>
                            <p:childTnLst>
                              <p:par>
                                <p:cTn id="825" nodeType="clickEffect" fill="hold" presetClass="entr" presetID="1">
                                  <p:stCondLst>
                                    <p:cond delay="0"/>
                                  </p:stCondLst>
                                  <p:childTnLst>
                                    <p:set>
                                      <p:cBhvr>
                                        <p:cTn id="826" dur="1" fill="hold">
                                          <p:stCondLst>
                                            <p:cond delay="0"/>
                                          </p:stCondLst>
                                        </p:cTn>
                                        <p:tgtEl>
                                          <p:spTgt spid="111">
                                            <p:txEl>
                                              <p:pRg st="21" end="21"/>
                                            </p:txEl>
                                          </p:spTgt>
                                        </p:tgtEl>
                                        <p:attrNameLst>
                                          <p:attrName>style.visibility</p:attrName>
                                        </p:attrNameLst>
                                      </p:cBhvr>
                                      <p:to>
                                        <p:strVal val="visible"/>
                                      </p:to>
                                    </p:set>
                                  </p:childTnLst>
                                </p:cTn>
                              </p:par>
                            </p:childTnLst>
                          </p:cTn>
                        </p:par>
                      </p:childTnLst>
                    </p:cTn>
                  </p:par>
                  <p:par>
                    <p:cTn id="827" fill="hold">
                      <p:stCondLst>
                        <p:cond delay="indefinite"/>
                      </p:stCondLst>
                      <p:childTnLst>
                        <p:par>
                          <p:cTn id="828" fill="hold">
                            <p:stCondLst>
                              <p:cond delay="0"/>
                            </p:stCondLst>
                            <p:childTnLst>
                              <p:par>
                                <p:cTn id="829" nodeType="clickEffect" fill="hold" presetClass="entr" presetID="1">
                                  <p:stCondLst>
                                    <p:cond delay="0"/>
                                  </p:stCondLst>
                                  <p:childTnLst>
                                    <p:set>
                                      <p:cBhvr>
                                        <p:cTn id="830" dur="1" fill="hold">
                                          <p:stCondLst>
                                            <p:cond delay="0"/>
                                          </p:stCondLst>
                                        </p:cTn>
                                        <p:tgtEl>
                                          <p:spTgt spid="111">
                                            <p:txEl>
                                              <p:pRg st="22" end="22"/>
                                            </p:txEl>
                                          </p:spTgt>
                                        </p:tgtEl>
                                        <p:attrNameLst>
                                          <p:attrName>style.visibility</p:attrName>
                                        </p:attrNameLst>
                                      </p:cBhvr>
                                      <p:to>
                                        <p:strVal val="visible"/>
                                      </p:to>
                                    </p:set>
                                  </p:childTnLst>
                                </p:cTn>
                              </p:par>
                            </p:childTnLst>
                          </p:cTn>
                        </p:par>
                      </p:childTnLst>
                    </p:cTn>
                  </p:par>
                  <p:par>
                    <p:cTn id="831" fill="hold">
                      <p:stCondLst>
                        <p:cond delay="indefinite"/>
                      </p:stCondLst>
                      <p:childTnLst>
                        <p:par>
                          <p:cTn id="832" fill="hold">
                            <p:stCondLst>
                              <p:cond delay="0"/>
                            </p:stCondLst>
                            <p:childTnLst>
                              <p:par>
                                <p:cTn id="833" nodeType="clickEffect" fill="hold" presetClass="entr" presetID="1">
                                  <p:stCondLst>
                                    <p:cond delay="0"/>
                                  </p:stCondLst>
                                  <p:childTnLst>
                                    <p:set>
                                      <p:cBhvr>
                                        <p:cTn id="834" dur="1" fill="hold">
                                          <p:stCondLst>
                                            <p:cond delay="0"/>
                                          </p:stCondLst>
                                        </p:cTn>
                                        <p:tgtEl>
                                          <p:spTgt spid="111">
                                            <p:txEl>
                                              <p:pRg st="23" end="2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TextShape 1"/>
          <p:cNvSpPr txBox="1"/>
          <p:nvPr/>
        </p:nvSpPr>
        <p:spPr>
          <a:xfrm>
            <a:off x="360000" y="900720"/>
            <a:ext cx="9000000" cy="359928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	</a:t>
            </a: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br/>
            <a:br/>
            <a:br/>
            <a:r>
              <a:rPr b="0" lang="ja-JP" sz="2000" spc="-1" strike="noStrike">
                <a:solidFill>
                  <a:srgbClr val="000000"/>
                </a:solidFill>
                <a:latin typeface="Arial"/>
              </a:rPr>
              <a:t>おわり</a:t>
            </a:r>
            <a:endParaRPr b="0" lang="en-US" sz="2000" spc="-1" strike="noStrike">
              <a:solidFill>
                <a:srgbClr val="dd41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87"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600" spc="-1" strike="noStrike">
                <a:solidFill>
                  <a:srgbClr val="342a06"/>
                </a:solidFill>
                <a:latin typeface="メイリオ"/>
                <a:ea typeface="メイリオ"/>
              </a:rPr>
              <a:t>【サマリー】</a:t>
            </a:r>
            <a:endParaRPr b="0" lang="en-US" sz="16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　　　</a:t>
            </a:r>
            <a:r>
              <a:rPr b="0" lang="en-US" sz="1300" spc="-1" strike="noStrike">
                <a:solidFill>
                  <a:srgbClr val="342a06"/>
                </a:solidFill>
                <a:latin typeface="メイリオ"/>
                <a:ea typeface="メイリオ"/>
              </a:rPr>
              <a:t>EQ</a:t>
            </a:r>
            <a:r>
              <a:rPr b="0" lang="ja-JP" sz="1300" spc="-1" strike="noStrike">
                <a:solidFill>
                  <a:srgbClr val="342a06"/>
                </a:solidFill>
                <a:latin typeface="メイリオ"/>
                <a:ea typeface="メイリオ"/>
              </a:rPr>
              <a:t>が出て、更に使いやすく</a:t>
            </a:r>
            <a:r>
              <a:rPr b="0" lang="en-US" sz="1300" spc="-1" strike="noStrike">
                <a:solidFill>
                  <a:srgbClr val="342a06"/>
                </a:solidFill>
                <a:latin typeface="メイリオ"/>
                <a:ea typeface="メイリオ"/>
              </a:rPr>
              <a:t>EQ2.0</a:t>
            </a:r>
            <a:r>
              <a:rPr b="0" lang="ja-JP" sz="1300" spc="-1" strike="noStrike">
                <a:solidFill>
                  <a:srgbClr val="342a06"/>
                </a:solidFill>
                <a:latin typeface="メイリオ"/>
                <a:ea typeface="メイリオ"/>
              </a:rPr>
              <a:t>がでて、今は</a:t>
            </a:r>
            <a:r>
              <a:rPr b="0" lang="en-US" sz="1300" spc="-1" strike="noStrike">
                <a:solidFill>
                  <a:srgbClr val="342a06"/>
                </a:solidFill>
                <a:latin typeface="メイリオ"/>
                <a:ea typeface="メイリオ"/>
              </a:rPr>
              <a:t>DQ</a:t>
            </a:r>
            <a:r>
              <a:rPr b="0" lang="ja-JP" sz="1300" spc="-1" strike="noStrike">
                <a:solidFill>
                  <a:srgbClr val="342a06"/>
                </a:solidFill>
                <a:latin typeface="メイリオ"/>
                <a:ea typeface="メイリオ"/>
              </a:rPr>
              <a:t>。ざっくりと。。</a:t>
            </a:r>
            <a:endParaRPr b="0" lang="en-US" sz="1300" spc="-1" strike="noStrike">
              <a:solidFill>
                <a:srgbClr val="009bdd"/>
              </a:solidFill>
              <a:latin typeface="Arial"/>
            </a:endParaRPr>
          </a:p>
          <a:p>
            <a:pPr marL="432000" indent="-324000">
              <a:buClr>
                <a:srgbClr val="77caee"/>
              </a:buClr>
              <a:buSzPct val="45000"/>
              <a:buFont typeface="Wingdings" charset="2"/>
              <a:buChar char=""/>
            </a:pPr>
            <a:r>
              <a:rPr b="1" lang="en-US" sz="1300" spc="-1" strike="noStrike">
                <a:solidFill>
                  <a:srgbClr val="342a06"/>
                </a:solidFill>
                <a:latin typeface="メイリオ"/>
                <a:ea typeface="メイリオ"/>
              </a:rPr>
              <a:t>[EQ</a:t>
            </a:r>
            <a:r>
              <a:rPr b="1" lang="ja-JP" sz="1300" spc="-1" strike="noStrike">
                <a:solidFill>
                  <a:srgbClr val="342a06"/>
                </a:solidFill>
                <a:latin typeface="メイリオ"/>
                <a:ea typeface="メイリオ"/>
              </a:rPr>
              <a:t>　〜こころの知能指数〜　</a:t>
            </a:r>
            <a:r>
              <a:rPr b="1" lang="en-US" sz="1300" spc="-1" strike="noStrike">
                <a:solidFill>
                  <a:srgbClr val="342a06"/>
                </a:solidFill>
                <a:latin typeface="メイリオ"/>
                <a:ea typeface="メイリオ"/>
              </a:rPr>
              <a:t>emotional intelligence</a:t>
            </a:r>
            <a:r>
              <a:rPr b="1" lang="ja-JP" sz="1300" spc="-1" strike="noStrike">
                <a:solidFill>
                  <a:srgbClr val="342a06"/>
                </a:solidFill>
                <a:latin typeface="メイリオ"/>
                <a:ea typeface="メイリオ"/>
              </a:rPr>
              <a:t>：心の知能指数</a:t>
            </a:r>
            <a:r>
              <a:rPr b="1" lang="en-US" sz="1300" spc="-1" strike="noStrike">
                <a:solidFill>
                  <a:srgbClr val="342a06"/>
                </a:solidFill>
                <a:latin typeface="メイリオ"/>
                <a:ea typeface="メイリオ"/>
              </a:rPr>
              <a:t>]</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他人と自分の感情を理解、管理。</a:t>
            </a:r>
            <a:r>
              <a:rPr b="0" lang="en-US" sz="1300" spc="-1" strike="noStrike">
                <a:solidFill>
                  <a:srgbClr val="342a06"/>
                </a:solidFill>
                <a:latin typeface="メイリオ"/>
                <a:ea typeface="メイリオ"/>
              </a:rPr>
              <a:t>(</a:t>
            </a:r>
            <a:r>
              <a:rPr b="0" lang="ja-JP" sz="1300" spc="-1" strike="noStrike">
                <a:solidFill>
                  <a:srgbClr val="342a06"/>
                </a:solidFill>
                <a:latin typeface="メイリオ"/>
                <a:ea typeface="メイリオ"/>
              </a:rPr>
              <a:t>自分の感情を厚めに</a:t>
            </a:r>
            <a:r>
              <a:rPr b="0" lang="en-US" sz="1300" spc="-1" strike="noStrike">
                <a:solidFill>
                  <a:srgbClr val="342a06"/>
                </a:solidFill>
                <a:latin typeface="メイリオ"/>
                <a:ea typeface="メイリオ"/>
              </a:rPr>
              <a:t>)</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脳科学の視点と、心理学の視点で、エピソードと共に。</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＜５つの定義＞　</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①情動の自己認識　②感情を抑制する　③自分を動悸づける　</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④他人の感情を認識する。　⑤人間関係をうまく処理する。</a:t>
            </a:r>
            <a:endParaRPr b="0" lang="en-US" sz="1300" spc="-1" strike="noStrike">
              <a:solidFill>
                <a:srgbClr val="009bdd"/>
              </a:solidFill>
              <a:latin typeface="Arial"/>
            </a:endParaRPr>
          </a:p>
          <a:p>
            <a:pPr marL="432000" indent="-324000">
              <a:buClr>
                <a:srgbClr val="77caee"/>
              </a:buClr>
              <a:buSzPct val="45000"/>
              <a:buFont typeface="Wingdings" charset="2"/>
              <a:buChar char=""/>
            </a:pPr>
            <a:r>
              <a:rPr b="1" lang="en-US" sz="1300" spc="-1" strike="noStrike">
                <a:solidFill>
                  <a:srgbClr val="342a06"/>
                </a:solidFill>
                <a:latin typeface="メイリオ"/>
                <a:ea typeface="メイリオ"/>
              </a:rPr>
              <a:t>[EQ 2.0</a:t>
            </a:r>
            <a:r>
              <a:rPr b="1" lang="ja-JP" sz="1300" spc="-1" strike="noStrike">
                <a:solidFill>
                  <a:srgbClr val="342a06"/>
                </a:solidFill>
                <a:latin typeface="メイリオ"/>
                <a:ea typeface="メイリオ"/>
              </a:rPr>
              <a:t>　　</a:t>
            </a:r>
            <a:r>
              <a:rPr b="1" lang="en-US" sz="1300" spc="-1" strike="noStrike">
                <a:solidFill>
                  <a:srgbClr val="342a06"/>
                </a:solidFill>
                <a:latin typeface="メイリオ"/>
                <a:ea typeface="メイリオ"/>
              </a:rPr>
              <a:t>]</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理性と感情の間のコミュニケーション能力の高さ　</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en-US" sz="1300" spc="-1" strike="noStrike">
                <a:solidFill>
                  <a:srgbClr val="342a06"/>
                </a:solidFill>
                <a:latin typeface="メイリオ"/>
                <a:ea typeface="メイリオ"/>
              </a:rPr>
              <a:t>                          </a:t>
            </a:r>
            <a:r>
              <a:rPr b="0" lang="ja-JP" sz="1300" spc="-1" strike="noStrike">
                <a:solidFill>
                  <a:srgbClr val="342a06"/>
                </a:solidFill>
                <a:latin typeface="メイリオ"/>
                <a:ea typeface="メイリオ"/>
              </a:rPr>
              <a:t>具体的なテクニックや高め方。　</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＜４つのスキル＞　</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①自己認識スキル　　②自己管理スキル</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③社会認識スキル　　④人間関係管理スキル　　</a:t>
            </a:r>
            <a:endParaRPr b="0" lang="en-US" sz="1300" spc="-1" strike="noStrike">
              <a:solidFill>
                <a:srgbClr val="009bdd"/>
              </a:solidFill>
              <a:latin typeface="Arial"/>
            </a:endParaRPr>
          </a:p>
          <a:p>
            <a:pPr marL="432000" indent="-324000">
              <a:buClr>
                <a:srgbClr val="77caee"/>
              </a:buClr>
              <a:buSzPct val="45000"/>
              <a:buFont typeface="Wingdings" charset="2"/>
              <a:buChar char=""/>
            </a:pPr>
            <a:r>
              <a:rPr b="1" lang="en-US" sz="1300" spc="-1" strike="noStrike">
                <a:solidFill>
                  <a:srgbClr val="342a06"/>
                </a:solidFill>
                <a:latin typeface="メイリオ"/>
                <a:ea typeface="メイリオ"/>
              </a:rPr>
              <a:t>[DQ</a:t>
            </a:r>
            <a:r>
              <a:rPr b="1" lang="ja-JP" sz="1300" spc="-1" strike="noStrike">
                <a:solidFill>
                  <a:srgbClr val="342a06"/>
                </a:solidFill>
                <a:latin typeface="メイリオ"/>
                <a:ea typeface="メイリオ"/>
              </a:rPr>
              <a:t>　良識指数（</a:t>
            </a:r>
            <a:r>
              <a:rPr b="1" lang="en-US" sz="1300" spc="-1" strike="noStrike">
                <a:solidFill>
                  <a:srgbClr val="342a06"/>
                </a:solidFill>
                <a:latin typeface="メイリオ"/>
                <a:ea typeface="メイリオ"/>
              </a:rPr>
              <a:t>decency intelligence</a:t>
            </a:r>
            <a:r>
              <a:rPr b="1" lang="ja-JP" sz="1300" spc="-1" strike="noStrike">
                <a:solidFill>
                  <a:srgbClr val="342a06"/>
                </a:solidFill>
                <a:latin typeface="メイリオ"/>
                <a:ea typeface="メイリオ"/>
              </a:rPr>
              <a:t>：良識指数）、品位指数</a:t>
            </a:r>
            <a:r>
              <a:rPr b="1" lang="en-US" sz="1300" spc="-1" strike="noStrike">
                <a:solidFill>
                  <a:srgbClr val="342a06"/>
                </a:solidFill>
                <a:latin typeface="メイリオ"/>
                <a:ea typeface="メイリオ"/>
              </a:rPr>
              <a:t>]</a:t>
            </a:r>
            <a:endParaRPr b="0" lang="en-US" sz="1300" spc="-1" strike="noStrike">
              <a:solidFill>
                <a:srgbClr val="009bdd"/>
              </a:solidFill>
              <a:latin typeface="Arial"/>
            </a:endParaRPr>
          </a:p>
          <a:p>
            <a:pPr marL="432000" indent="-324000">
              <a:buClr>
                <a:srgbClr val="77caee"/>
              </a:buClr>
              <a:buSzPct val="45000"/>
              <a:buFont typeface="Wingdings" charset="2"/>
              <a:buChar char=""/>
            </a:pPr>
            <a:r>
              <a:rPr b="1" lang="ja-JP" sz="1300" spc="-1" strike="noStrike">
                <a:solidFill>
                  <a:srgbClr val="342a06"/>
                </a:solidFill>
                <a:latin typeface="メイリオ"/>
                <a:ea typeface="メイリオ"/>
              </a:rPr>
              <a:t>　　</a:t>
            </a:r>
            <a:r>
              <a:rPr b="0" lang="ja-JP" sz="1300" spc="-1" strike="noStrike">
                <a:solidFill>
                  <a:srgbClr val="342a06"/>
                </a:solidFill>
                <a:latin typeface="メイリオ"/>
                <a:ea typeface="メイリオ"/>
              </a:rPr>
              <a:t>尊敬の気持ちをもって接することが出来るような心の持ち方</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会社から大事だと思わせる能力</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en-US" sz="1300" spc="-1" strike="noStrike">
                <a:solidFill>
                  <a:srgbClr val="342a06"/>
                </a:solidFill>
                <a:latin typeface="メイリオ"/>
                <a:ea typeface="メイリオ"/>
              </a:rPr>
              <a:t>          </a:t>
            </a:r>
            <a:r>
              <a:rPr b="0" lang="ja-JP" sz="1300" spc="-1" strike="noStrike">
                <a:solidFill>
                  <a:srgbClr val="342a06"/>
                </a:solidFill>
                <a:latin typeface="メイリオ"/>
                <a:ea typeface="メイリオ"/>
              </a:rPr>
              <a:t>　</a:t>
            </a:r>
            <a:endParaRPr b="0" lang="en-US" sz="1300" spc="-1" strike="noStrike">
              <a:solidFill>
                <a:srgbClr val="009bdd"/>
              </a:solidFill>
              <a:latin typeface="Arial"/>
            </a:endParaRPr>
          </a:p>
          <a:p>
            <a:pPr marL="432000" indent="-324000">
              <a:buClr>
                <a:srgbClr val="77caee"/>
              </a:buClr>
              <a:buSzPct val="45000"/>
              <a:buFont typeface="Wingdings" charset="2"/>
              <a:buChar char=""/>
            </a:pPr>
            <a:r>
              <a:rPr b="0" lang="ja-JP" sz="1300" spc="-1" strike="noStrike">
                <a:solidFill>
                  <a:srgbClr val="342a06"/>
                </a:solidFill>
                <a:latin typeface="メイリオ"/>
                <a:ea typeface="メイリオ"/>
              </a:rPr>
              <a:t>　　　　　　　　　　</a:t>
            </a:r>
            <a:endParaRPr b="0" lang="en-US" sz="13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
                                  <p:stCondLst>
                                    <p:cond delay="0"/>
                                  </p:stCondLst>
                                  <p:childTnLst>
                                    <p:set>
                                      <p:cBhvr>
                                        <p:cTn id="6" dur="1" fill="hold">
                                          <p:stCondLst>
                                            <p:cond delay="0"/>
                                          </p:stCondLst>
                                        </p:cTn>
                                        <p:tgtEl>
                                          <p:spTgt spid="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nodeType="clickEffect" fill="hold" presetClass="entr" presetID="1">
                                  <p:stCondLst>
                                    <p:cond delay="0"/>
                                  </p:stCondLst>
                                  <p:childTnLst>
                                    <p:set>
                                      <p:cBhvr>
                                        <p:cTn id="10" dur="1" fill="hold">
                                          <p:stCondLst>
                                            <p:cond delay="0"/>
                                          </p:stCondLst>
                                        </p:cTn>
                                        <p:tgtEl>
                                          <p:spTgt spid="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nodeType="clickEffect" fill="hold" presetClass="entr" presetID="1">
                                  <p:stCondLst>
                                    <p:cond delay="0"/>
                                  </p:stCondLst>
                                  <p:childTnLst>
                                    <p:set>
                                      <p:cBhvr>
                                        <p:cTn id="14" dur="1" fill="hold">
                                          <p:stCondLst>
                                            <p:cond delay="0"/>
                                          </p:stCondLst>
                                        </p:cTn>
                                        <p:tgtEl>
                                          <p:spTgt spid="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nodeType="clickEffect" fill="hold" presetClass="entr" presetID="1">
                                  <p:stCondLst>
                                    <p:cond delay="0"/>
                                  </p:stCondLst>
                                  <p:childTnLst>
                                    <p:set>
                                      <p:cBhvr>
                                        <p:cTn id="18" dur="1" fill="hold">
                                          <p:stCondLst>
                                            <p:cond delay="0"/>
                                          </p:stCondLst>
                                        </p:cTn>
                                        <p:tgtEl>
                                          <p:spTgt spid="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nodeType="clickEffect" fill="hold" presetClass="entr" presetID="1">
                                  <p:stCondLst>
                                    <p:cond delay="0"/>
                                  </p:stCondLst>
                                  <p:childTnLst>
                                    <p:set>
                                      <p:cBhvr>
                                        <p:cTn id="22" dur="1" fill="hold">
                                          <p:stCondLst>
                                            <p:cond delay="0"/>
                                          </p:stCondLst>
                                        </p:cTn>
                                        <p:tgtEl>
                                          <p:spTgt spid="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nodeType="clickEffect" fill="hold" presetClass="entr" presetID="1">
                                  <p:stCondLst>
                                    <p:cond delay="0"/>
                                  </p:stCondLst>
                                  <p:childTnLst>
                                    <p:set>
                                      <p:cBhvr>
                                        <p:cTn id="26" dur="1" fill="hold">
                                          <p:stCondLst>
                                            <p:cond delay="0"/>
                                          </p:stCondLst>
                                        </p:cTn>
                                        <p:tgtEl>
                                          <p:spTgt spid="8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nodeType="clickEffect" fill="hold" presetClass="entr" presetID="1">
                                  <p:stCondLst>
                                    <p:cond delay="0"/>
                                  </p:stCondLst>
                                  <p:childTnLst>
                                    <p:set>
                                      <p:cBhvr>
                                        <p:cTn id="30" dur="1" fill="hold">
                                          <p:stCondLst>
                                            <p:cond delay="0"/>
                                          </p:stCondLst>
                                        </p:cTn>
                                        <p:tgtEl>
                                          <p:spTgt spid="8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nodeType="clickEffect" fill="hold" presetClass="entr" presetID="1">
                                  <p:stCondLst>
                                    <p:cond delay="0"/>
                                  </p:stCondLst>
                                  <p:childTnLst>
                                    <p:set>
                                      <p:cBhvr>
                                        <p:cTn id="34" dur="1" fill="hold">
                                          <p:stCondLst>
                                            <p:cond delay="0"/>
                                          </p:stCondLst>
                                        </p:cTn>
                                        <p:tgtEl>
                                          <p:spTgt spid="8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nodeType="clickEffect" fill="hold" presetClass="entr" presetID="1">
                                  <p:stCondLst>
                                    <p:cond delay="0"/>
                                  </p:stCondLst>
                                  <p:childTnLst>
                                    <p:set>
                                      <p:cBhvr>
                                        <p:cTn id="38" dur="1" fill="hold">
                                          <p:stCondLst>
                                            <p:cond delay="0"/>
                                          </p:stCondLst>
                                        </p:cTn>
                                        <p:tgtEl>
                                          <p:spTgt spid="8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nodeType="clickEffect" fill="hold" presetClass="entr" presetID="1">
                                  <p:stCondLst>
                                    <p:cond delay="0"/>
                                  </p:stCondLst>
                                  <p:childTnLst>
                                    <p:set>
                                      <p:cBhvr>
                                        <p:cTn id="42" dur="1" fill="hold">
                                          <p:stCondLst>
                                            <p:cond delay="0"/>
                                          </p:stCondLst>
                                        </p:cTn>
                                        <p:tgtEl>
                                          <p:spTgt spid="87">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nodeType="clickEffect" fill="hold" presetClass="entr" presetID="1">
                                  <p:stCondLst>
                                    <p:cond delay="0"/>
                                  </p:stCondLst>
                                  <p:childTnLst>
                                    <p:set>
                                      <p:cBhvr>
                                        <p:cTn id="46" dur="1" fill="hold">
                                          <p:stCondLst>
                                            <p:cond delay="0"/>
                                          </p:stCondLst>
                                        </p:cTn>
                                        <p:tgtEl>
                                          <p:spTgt spid="87">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nodeType="clickEffect" fill="hold" presetClass="entr" presetID="1">
                                  <p:stCondLst>
                                    <p:cond delay="0"/>
                                  </p:stCondLst>
                                  <p:childTnLst>
                                    <p:set>
                                      <p:cBhvr>
                                        <p:cTn id="50" dur="1" fill="hold">
                                          <p:stCondLst>
                                            <p:cond delay="0"/>
                                          </p:stCondLst>
                                        </p:cTn>
                                        <p:tgtEl>
                                          <p:spTgt spid="87">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nodeType="clickEffect" fill="hold" presetClass="entr" presetID="1">
                                  <p:stCondLst>
                                    <p:cond delay="0"/>
                                  </p:stCondLst>
                                  <p:childTnLst>
                                    <p:set>
                                      <p:cBhvr>
                                        <p:cTn id="54" dur="1" fill="hold">
                                          <p:stCondLst>
                                            <p:cond delay="0"/>
                                          </p:stCondLst>
                                        </p:cTn>
                                        <p:tgtEl>
                                          <p:spTgt spid="87">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nodeType="clickEffect" fill="hold" presetClass="entr" presetID="1">
                                  <p:stCondLst>
                                    <p:cond delay="0"/>
                                  </p:stCondLst>
                                  <p:childTnLst>
                                    <p:set>
                                      <p:cBhvr>
                                        <p:cTn id="58" dur="1" fill="hold">
                                          <p:stCondLst>
                                            <p:cond delay="0"/>
                                          </p:stCondLst>
                                        </p:cTn>
                                        <p:tgtEl>
                                          <p:spTgt spid="87">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nodeType="clickEffect" fill="hold" presetClass="entr" presetID="1">
                                  <p:stCondLst>
                                    <p:cond delay="0"/>
                                  </p:stCondLst>
                                  <p:childTnLst>
                                    <p:set>
                                      <p:cBhvr>
                                        <p:cTn id="62" dur="1" fill="hold">
                                          <p:stCondLst>
                                            <p:cond delay="0"/>
                                          </p:stCondLst>
                                        </p:cTn>
                                        <p:tgtEl>
                                          <p:spTgt spid="87">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nodeType="clickEffect" fill="hold" presetClass="entr" presetID="1">
                                  <p:stCondLst>
                                    <p:cond delay="0"/>
                                  </p:stCondLst>
                                  <p:childTnLst>
                                    <p:set>
                                      <p:cBhvr>
                                        <p:cTn id="66" dur="1" fill="hold">
                                          <p:stCondLst>
                                            <p:cond delay="0"/>
                                          </p:stCondLst>
                                        </p:cTn>
                                        <p:tgtEl>
                                          <p:spTgt spid="87">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nodeType="clickEffect" fill="hold" presetClass="entr" presetID="1">
                                  <p:stCondLst>
                                    <p:cond delay="0"/>
                                  </p:stCondLst>
                                  <p:childTnLst>
                                    <p:set>
                                      <p:cBhvr>
                                        <p:cTn id="70" dur="1" fill="hold">
                                          <p:stCondLst>
                                            <p:cond delay="0"/>
                                          </p:stCondLst>
                                        </p:cTn>
                                        <p:tgtEl>
                                          <p:spTgt spid="87">
                                            <p:txEl>
                                              <p:pRg st="16" end="16"/>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nodeType="clickEffect" fill="hold" presetClass="entr" presetID="1">
                                  <p:stCondLst>
                                    <p:cond delay="0"/>
                                  </p:stCondLst>
                                  <p:childTnLst>
                                    <p:set>
                                      <p:cBhvr>
                                        <p:cTn id="74" dur="1" fill="hold">
                                          <p:stCondLst>
                                            <p:cond delay="0"/>
                                          </p:stCondLst>
                                        </p:cTn>
                                        <p:tgtEl>
                                          <p:spTgt spid="87">
                                            <p:txEl>
                                              <p:pRg st="17" end="17"/>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nodeType="clickEffect" fill="hold" presetClass="entr" presetID="1">
                                  <p:stCondLst>
                                    <p:cond delay="0"/>
                                  </p:stCondLst>
                                  <p:childTnLst>
                                    <p:set>
                                      <p:cBhvr>
                                        <p:cTn id="78" dur="1" fill="hold">
                                          <p:stCondLst>
                                            <p:cond delay="0"/>
                                          </p:stCondLst>
                                        </p:cTn>
                                        <p:tgtEl>
                                          <p:spTgt spid="87">
                                            <p:txEl>
                                              <p:pRg st="18" end="1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89"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EQ</a:t>
            </a:r>
            <a:r>
              <a:rPr b="1" lang="ja-JP" sz="1500" spc="-1" strike="noStrike">
                <a:solidFill>
                  <a:srgbClr val="342a06"/>
                </a:solidFill>
                <a:latin typeface="メイリオ"/>
                <a:ea typeface="メイリオ"/>
              </a:rPr>
              <a:t>】</a:t>
            </a:r>
            <a:endParaRPr b="0" lang="en-US" sz="15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感情抑制、共感、テクニックについて、エピソードを交えて、脳科学と心理学を交えて紹介。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４４３ページ目から読めばいいよ。</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脳科学的な話はスルーしたければスルーで問題無いですよ。。</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各エピソードも、お好みで。どうぞ。職場の</a:t>
            </a:r>
            <a:r>
              <a:rPr b="0" lang="en-US" sz="1200" spc="-1" strike="noStrike">
                <a:solidFill>
                  <a:srgbClr val="342a06"/>
                </a:solidFill>
                <a:latin typeface="メイリオ"/>
                <a:ea typeface="メイリオ"/>
              </a:rPr>
              <a:t>EQ</a:t>
            </a:r>
            <a:r>
              <a:rPr b="0" lang="ja-JP" sz="1200" spc="-1" strike="noStrike">
                <a:solidFill>
                  <a:srgbClr val="342a06"/>
                </a:solidFill>
                <a:latin typeface="メイリオ"/>
                <a:ea typeface="メイリオ"/>
              </a:rPr>
              <a:t>　精神的にしんどい人もいると思いますよ。</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a:t>
            </a:r>
            <a:r>
              <a:rPr b="0" lang="en-US" sz="1200" spc="-1" strike="noStrike">
                <a:solidFill>
                  <a:srgbClr val="342a06"/>
                </a:solidFill>
                <a:latin typeface="メイリオ"/>
                <a:ea typeface="メイリオ"/>
              </a:rPr>
              <a:t>XYZ</a:t>
            </a:r>
            <a:r>
              <a:rPr b="0" lang="ja-JP" sz="1200" spc="-1" strike="noStrike">
                <a:solidFill>
                  <a:srgbClr val="342a06"/>
                </a:solidFill>
                <a:latin typeface="メイリオ"/>
                <a:ea typeface="メイリオ"/>
              </a:rPr>
              <a:t>法は、他にも応用効くよ。</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「あなたが</a:t>
            </a:r>
            <a:r>
              <a:rPr b="0" lang="en-US" sz="1200" spc="-1" strike="noStrike">
                <a:solidFill>
                  <a:srgbClr val="342a06"/>
                </a:solidFill>
                <a:latin typeface="メイリオ"/>
                <a:ea typeface="メイリオ"/>
              </a:rPr>
              <a:t>X</a:t>
            </a:r>
            <a:r>
              <a:rPr b="0" lang="ja-JP" sz="1200" spc="-1" strike="noStrike">
                <a:solidFill>
                  <a:srgbClr val="342a06"/>
                </a:solidFill>
                <a:latin typeface="メイリオ"/>
                <a:ea typeface="メイリオ"/>
              </a:rPr>
              <a:t>したので、</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私は</a:t>
            </a:r>
            <a:r>
              <a:rPr b="0" lang="en-US" sz="1200" spc="-1" strike="noStrike">
                <a:solidFill>
                  <a:srgbClr val="342a06"/>
                </a:solidFill>
                <a:latin typeface="メイリオ"/>
                <a:ea typeface="メイリオ"/>
              </a:rPr>
              <a:t>Y</a:t>
            </a:r>
            <a:r>
              <a:rPr b="0" lang="ja-JP" sz="1200" spc="-1" strike="noStrike">
                <a:solidFill>
                  <a:srgbClr val="342a06"/>
                </a:solidFill>
                <a:latin typeface="メイリオ"/>
                <a:ea typeface="メイリオ"/>
              </a:rPr>
              <a:t>な気持ちになった。</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a:t>
            </a:r>
            <a:r>
              <a:rPr b="0" lang="en-US" sz="1200" spc="-1" strike="noStrike">
                <a:solidFill>
                  <a:srgbClr val="342a06"/>
                </a:solidFill>
                <a:latin typeface="メイリオ"/>
                <a:ea typeface="メイリオ"/>
              </a:rPr>
              <a:t>Z</a:t>
            </a:r>
            <a:r>
              <a:rPr b="0" lang="ja-JP" sz="1200" spc="-1" strike="noStrike">
                <a:solidFill>
                  <a:srgbClr val="342a06"/>
                </a:solidFill>
                <a:latin typeface="メイリオ"/>
                <a:ea typeface="メイリオ"/>
              </a:rPr>
              <a:t>してくれればよかったのに」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という用法で述べる方法です。</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何が書いてあるか、よりも、まずは知る事と、実生活で、どう取り込むか。の方が大事。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で、どう取り込むかを、より具体的に、且つ、視野を自分だけじゃなくて、他者や、関わり方も厚めに書いて</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あるのが、２．０。</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まずは、オリジナルの５定義のついて、説明。改めて。</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①情動の自己認識　　、②感情を抑制する、③自分を動悸づける。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④他人の感情を認識する。　⑤人間関係をうまく処理する。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a:t>
            </a:r>
            <a:endParaRPr b="0" lang="en-US" sz="12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ntr" presetID="1">
                                  <p:stCondLst>
                                    <p:cond delay="0"/>
                                  </p:stCondLst>
                                  <p:childTnLst>
                                    <p:set>
                                      <p:cBhvr>
                                        <p:cTn id="84" dur="1" fill="hold">
                                          <p:stCondLst>
                                            <p:cond delay="0"/>
                                          </p:stCondLst>
                                        </p:cTn>
                                        <p:tgtEl>
                                          <p:spTgt spid="89">
                                            <p:txEl>
                                              <p:pRg st="0" end="0"/>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nodeType="clickEffect" fill="hold" presetClass="entr" presetID="1">
                                  <p:stCondLst>
                                    <p:cond delay="0"/>
                                  </p:stCondLst>
                                  <p:childTnLst>
                                    <p:set>
                                      <p:cBhvr>
                                        <p:cTn id="88" dur="1" fill="hold">
                                          <p:stCondLst>
                                            <p:cond delay="0"/>
                                          </p:stCondLst>
                                        </p:cTn>
                                        <p:tgtEl>
                                          <p:spTgt spid="89">
                                            <p:txEl>
                                              <p:pRg st="1" end="1"/>
                                            </p:txEl>
                                          </p:spTgt>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nodeType="clickEffect" fill="hold" presetClass="entr" presetID="1">
                                  <p:stCondLst>
                                    <p:cond delay="0"/>
                                  </p:stCondLst>
                                  <p:childTnLst>
                                    <p:set>
                                      <p:cBhvr>
                                        <p:cTn id="92" dur="1" fill="hold">
                                          <p:stCondLst>
                                            <p:cond delay="0"/>
                                          </p:stCondLst>
                                        </p:cTn>
                                        <p:tgtEl>
                                          <p:spTgt spid="89">
                                            <p:txEl>
                                              <p:pRg st="2" end="2"/>
                                            </p:txEl>
                                          </p:spTgt>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nodeType="clickEffect" fill="hold" presetClass="entr" presetID="1">
                                  <p:stCondLst>
                                    <p:cond delay="0"/>
                                  </p:stCondLst>
                                  <p:childTnLst>
                                    <p:set>
                                      <p:cBhvr>
                                        <p:cTn id="96" dur="1" fill="hold">
                                          <p:stCondLst>
                                            <p:cond delay="0"/>
                                          </p:stCondLst>
                                        </p:cTn>
                                        <p:tgtEl>
                                          <p:spTgt spid="89">
                                            <p:txEl>
                                              <p:pRg st="3" end="3"/>
                                            </p:txEl>
                                          </p:spTgt>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nodeType="clickEffect" fill="hold" presetClass="entr" presetID="1">
                                  <p:stCondLst>
                                    <p:cond delay="0"/>
                                  </p:stCondLst>
                                  <p:childTnLst>
                                    <p:set>
                                      <p:cBhvr>
                                        <p:cTn id="100" dur="1" fill="hold">
                                          <p:stCondLst>
                                            <p:cond delay="0"/>
                                          </p:stCondLst>
                                        </p:cTn>
                                        <p:tgtEl>
                                          <p:spTgt spid="89">
                                            <p:txEl>
                                              <p:pRg st="4" end="4"/>
                                            </p:txEl>
                                          </p:spTgt>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nodeType="clickEffect" fill="hold" presetClass="entr" presetID="1">
                                  <p:stCondLst>
                                    <p:cond delay="0"/>
                                  </p:stCondLst>
                                  <p:childTnLst>
                                    <p:set>
                                      <p:cBhvr>
                                        <p:cTn id="104" dur="1" fill="hold">
                                          <p:stCondLst>
                                            <p:cond delay="0"/>
                                          </p:stCondLst>
                                        </p:cTn>
                                        <p:tgtEl>
                                          <p:spTgt spid="89">
                                            <p:txEl>
                                              <p:pRg st="5" end="5"/>
                                            </p:txEl>
                                          </p:spTgt>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nodeType="clickEffect" fill="hold" presetClass="entr" presetID="1">
                                  <p:stCondLst>
                                    <p:cond delay="0"/>
                                  </p:stCondLst>
                                  <p:childTnLst>
                                    <p:set>
                                      <p:cBhvr>
                                        <p:cTn id="108" dur="1" fill="hold">
                                          <p:stCondLst>
                                            <p:cond delay="0"/>
                                          </p:stCondLst>
                                        </p:cTn>
                                        <p:tgtEl>
                                          <p:spTgt spid="89">
                                            <p:txEl>
                                              <p:pRg st="6" end="6"/>
                                            </p:txEl>
                                          </p:spTgt>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nodeType="clickEffect" fill="hold" presetClass="entr" presetID="1">
                                  <p:stCondLst>
                                    <p:cond delay="0"/>
                                  </p:stCondLst>
                                  <p:childTnLst>
                                    <p:set>
                                      <p:cBhvr>
                                        <p:cTn id="112" dur="1" fill="hold">
                                          <p:stCondLst>
                                            <p:cond delay="0"/>
                                          </p:stCondLst>
                                        </p:cTn>
                                        <p:tgtEl>
                                          <p:spTgt spid="89">
                                            <p:txEl>
                                              <p:pRg st="7" end="7"/>
                                            </p:txEl>
                                          </p:spTgt>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nodeType="clickEffect" fill="hold" presetClass="entr" presetID="1">
                                  <p:stCondLst>
                                    <p:cond delay="0"/>
                                  </p:stCondLst>
                                  <p:childTnLst>
                                    <p:set>
                                      <p:cBhvr>
                                        <p:cTn id="116" dur="1" fill="hold">
                                          <p:stCondLst>
                                            <p:cond delay="0"/>
                                          </p:stCondLst>
                                        </p:cTn>
                                        <p:tgtEl>
                                          <p:spTgt spid="89">
                                            <p:txEl>
                                              <p:pRg st="8" end="8"/>
                                            </p:txEl>
                                          </p:spTgt>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nodeType="clickEffect" fill="hold" presetClass="entr" presetID="1">
                                  <p:stCondLst>
                                    <p:cond delay="0"/>
                                  </p:stCondLst>
                                  <p:childTnLst>
                                    <p:set>
                                      <p:cBhvr>
                                        <p:cTn id="120" dur="1" fill="hold">
                                          <p:stCondLst>
                                            <p:cond delay="0"/>
                                          </p:stCondLst>
                                        </p:cTn>
                                        <p:tgtEl>
                                          <p:spTgt spid="89">
                                            <p:txEl>
                                              <p:pRg st="9" end="9"/>
                                            </p:txEl>
                                          </p:spTgt>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nodeType="clickEffect" fill="hold" presetClass="entr" presetID="1">
                                  <p:stCondLst>
                                    <p:cond delay="0"/>
                                  </p:stCondLst>
                                  <p:childTnLst>
                                    <p:set>
                                      <p:cBhvr>
                                        <p:cTn id="124" dur="1" fill="hold">
                                          <p:stCondLst>
                                            <p:cond delay="0"/>
                                          </p:stCondLst>
                                        </p:cTn>
                                        <p:tgtEl>
                                          <p:spTgt spid="89">
                                            <p:txEl>
                                              <p:pRg st="10" end="10"/>
                                            </p:txEl>
                                          </p:spTgt>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nodeType="clickEffect" fill="hold" presetClass="entr" presetID="1">
                                  <p:stCondLst>
                                    <p:cond delay="0"/>
                                  </p:stCondLst>
                                  <p:childTnLst>
                                    <p:set>
                                      <p:cBhvr>
                                        <p:cTn id="128" dur="1" fill="hold">
                                          <p:stCondLst>
                                            <p:cond delay="0"/>
                                          </p:stCondLst>
                                        </p:cTn>
                                        <p:tgtEl>
                                          <p:spTgt spid="89">
                                            <p:txEl>
                                              <p:pRg st="11" end="11"/>
                                            </p:txEl>
                                          </p:spTgt>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nodeType="clickEffect" fill="hold" presetClass="entr" presetID="1">
                                  <p:stCondLst>
                                    <p:cond delay="0"/>
                                  </p:stCondLst>
                                  <p:childTnLst>
                                    <p:set>
                                      <p:cBhvr>
                                        <p:cTn id="132" dur="1" fill="hold">
                                          <p:stCondLst>
                                            <p:cond delay="0"/>
                                          </p:stCondLst>
                                        </p:cTn>
                                        <p:tgtEl>
                                          <p:spTgt spid="89">
                                            <p:txEl>
                                              <p:pRg st="12" end="12"/>
                                            </p:txEl>
                                          </p:spTgt>
                                        </p:tgtEl>
                                        <p:attrNameLst>
                                          <p:attrName>style.visibility</p:attrName>
                                        </p:attrNameLst>
                                      </p:cBhvr>
                                      <p:to>
                                        <p:strVal val="visible"/>
                                      </p:to>
                                    </p:set>
                                  </p:childTnLst>
                                </p:cTn>
                              </p:par>
                            </p:childTnLst>
                          </p:cTn>
                        </p:par>
                      </p:childTnLst>
                    </p:cTn>
                  </p:par>
                  <p:par>
                    <p:cTn id="133" fill="hold">
                      <p:stCondLst>
                        <p:cond delay="indefinite"/>
                      </p:stCondLst>
                      <p:childTnLst>
                        <p:par>
                          <p:cTn id="134" fill="hold">
                            <p:stCondLst>
                              <p:cond delay="0"/>
                            </p:stCondLst>
                            <p:childTnLst>
                              <p:par>
                                <p:cTn id="135" nodeType="clickEffect" fill="hold" presetClass="entr" presetID="1">
                                  <p:stCondLst>
                                    <p:cond delay="0"/>
                                  </p:stCondLst>
                                  <p:childTnLst>
                                    <p:set>
                                      <p:cBhvr>
                                        <p:cTn id="136" dur="1" fill="hold">
                                          <p:stCondLst>
                                            <p:cond delay="0"/>
                                          </p:stCondLst>
                                        </p:cTn>
                                        <p:tgtEl>
                                          <p:spTgt spid="89">
                                            <p:txEl>
                                              <p:pRg st="13" end="13"/>
                                            </p:txEl>
                                          </p:spTgt>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nodeType="clickEffect" fill="hold" presetClass="entr" presetID="1">
                                  <p:stCondLst>
                                    <p:cond delay="0"/>
                                  </p:stCondLst>
                                  <p:childTnLst>
                                    <p:set>
                                      <p:cBhvr>
                                        <p:cTn id="140" dur="1" fill="hold">
                                          <p:stCondLst>
                                            <p:cond delay="0"/>
                                          </p:stCondLst>
                                        </p:cTn>
                                        <p:tgtEl>
                                          <p:spTgt spid="89">
                                            <p:txEl>
                                              <p:pRg st="14" end="14"/>
                                            </p:txEl>
                                          </p:spTgt>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nodeType="clickEffect" fill="hold" presetClass="entr" presetID="1">
                                  <p:stCondLst>
                                    <p:cond delay="0"/>
                                  </p:stCondLst>
                                  <p:childTnLst>
                                    <p:set>
                                      <p:cBhvr>
                                        <p:cTn id="144" dur="1" fill="hold">
                                          <p:stCondLst>
                                            <p:cond delay="0"/>
                                          </p:stCondLst>
                                        </p:cTn>
                                        <p:tgtEl>
                                          <p:spTgt spid="89">
                                            <p:txEl>
                                              <p:pRg st="15" end="15"/>
                                            </p:txEl>
                                          </p:spTgt>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nodeType="clickEffect" fill="hold" presetClass="entr" presetID="1">
                                  <p:stCondLst>
                                    <p:cond delay="0"/>
                                  </p:stCondLst>
                                  <p:childTnLst>
                                    <p:set>
                                      <p:cBhvr>
                                        <p:cTn id="148" dur="1" fill="hold">
                                          <p:stCondLst>
                                            <p:cond delay="0"/>
                                          </p:stCondLst>
                                        </p:cTn>
                                        <p:tgtEl>
                                          <p:spTgt spid="89">
                                            <p:txEl>
                                              <p:pRg st="16" end="16"/>
                                            </p:txEl>
                                          </p:spTgt>
                                        </p:tgtEl>
                                        <p:attrNameLst>
                                          <p:attrName>style.visibility</p:attrName>
                                        </p:attrNameLst>
                                      </p:cBhvr>
                                      <p:to>
                                        <p:strVal val="visible"/>
                                      </p:to>
                                    </p:set>
                                  </p:childTnLst>
                                </p:cTn>
                              </p:par>
                            </p:childTnLst>
                          </p:cTn>
                        </p:par>
                      </p:childTnLst>
                    </p:cTn>
                  </p:par>
                  <p:par>
                    <p:cTn id="149" fill="hold">
                      <p:stCondLst>
                        <p:cond delay="indefinite"/>
                      </p:stCondLst>
                      <p:childTnLst>
                        <p:par>
                          <p:cTn id="150" fill="hold">
                            <p:stCondLst>
                              <p:cond delay="0"/>
                            </p:stCondLst>
                            <p:childTnLst>
                              <p:par>
                                <p:cTn id="151" nodeType="clickEffect" fill="hold" presetClass="entr" presetID="1">
                                  <p:stCondLst>
                                    <p:cond delay="0"/>
                                  </p:stCondLst>
                                  <p:childTnLst>
                                    <p:set>
                                      <p:cBhvr>
                                        <p:cTn id="152" dur="1" fill="hold">
                                          <p:stCondLst>
                                            <p:cond delay="0"/>
                                          </p:stCondLst>
                                        </p:cTn>
                                        <p:tgtEl>
                                          <p:spTgt spid="89">
                                            <p:txEl>
                                              <p:pRg st="17" end="17"/>
                                            </p:txEl>
                                          </p:spTgt>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nodeType="clickEffect" fill="hold" presetClass="entr" presetID="1">
                                  <p:stCondLst>
                                    <p:cond delay="0"/>
                                  </p:stCondLst>
                                  <p:childTnLst>
                                    <p:set>
                                      <p:cBhvr>
                                        <p:cTn id="156" dur="1" fill="hold">
                                          <p:stCondLst>
                                            <p:cond delay="0"/>
                                          </p:stCondLst>
                                        </p:cTn>
                                        <p:tgtEl>
                                          <p:spTgt spid="89">
                                            <p:txEl>
                                              <p:pRg st="18" end="1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91"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EQ-2</a:t>
            </a:r>
            <a:r>
              <a:rPr b="1" lang="ja-JP" sz="1500" spc="-1" strike="noStrike">
                <a:solidFill>
                  <a:srgbClr val="342a06"/>
                </a:solidFill>
                <a:latin typeface="メイリオ"/>
                <a:ea typeface="メイリオ"/>
              </a:rPr>
              <a:t>】</a:t>
            </a:r>
            <a:endParaRPr b="0" lang="en-US" sz="15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＜①情動の自己認識＞</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200" spc="-1" strike="noStrike">
                <a:solidFill>
                  <a:srgbClr val="342a06"/>
                </a:solidFill>
                <a:latin typeface="メイリオ"/>
                <a:ea typeface="メイリオ"/>
              </a:rPr>
              <a:t>      </a:t>
            </a:r>
            <a:r>
              <a:rPr b="0" lang="ja-JP" sz="1200" spc="-1" strike="noStrike">
                <a:solidFill>
                  <a:srgbClr val="342a06"/>
                </a:solidFill>
                <a:latin typeface="メイリオ"/>
                <a:ea typeface="メイリオ"/>
              </a:rPr>
              <a:t>　自分自身の感情を正確に認識する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＜やりかた＞</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自分と感情を切り離し、</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第３者的な視点から、事象と自分を観察する。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＜例＞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「無理やり割り込んだ車の運転手を、ボコボコにしたい。」</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同上と、「自分は感じている」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「心拍数が上昇し、体温が上昇している」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「アクセルワークとハンドルワークが乱暴になっている」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「車間距離が短くなってしまっている。」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ntr" presetID="1">
                                  <p:stCondLst>
                                    <p:cond delay="0"/>
                                  </p:stCondLst>
                                  <p:childTnLst>
                                    <p:set>
                                      <p:cBhvr>
                                        <p:cTn id="162"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nodeType="clickEffect" fill="hold" presetClass="entr" presetID="1">
                                  <p:stCondLst>
                                    <p:cond delay="0"/>
                                  </p:stCondLst>
                                  <p:childTnLst>
                                    <p:set>
                                      <p:cBhvr>
                                        <p:cTn id="166"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nodeType="clickEffect" fill="hold" presetClass="entr" presetID="1">
                                  <p:stCondLst>
                                    <p:cond delay="0"/>
                                  </p:stCondLst>
                                  <p:childTnLst>
                                    <p:set>
                                      <p:cBhvr>
                                        <p:cTn id="170"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71" fill="hold">
                      <p:stCondLst>
                        <p:cond delay="indefinite"/>
                      </p:stCondLst>
                      <p:childTnLst>
                        <p:par>
                          <p:cTn id="172" fill="hold">
                            <p:stCondLst>
                              <p:cond delay="0"/>
                            </p:stCondLst>
                            <p:childTnLst>
                              <p:par>
                                <p:cTn id="173" nodeType="clickEffect" fill="hold" presetClass="entr" presetID="1">
                                  <p:stCondLst>
                                    <p:cond delay="0"/>
                                  </p:stCondLst>
                                  <p:childTnLst>
                                    <p:set>
                                      <p:cBhvr>
                                        <p:cTn id="174"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75" fill="hold">
                      <p:stCondLst>
                        <p:cond delay="indefinite"/>
                      </p:stCondLst>
                      <p:childTnLst>
                        <p:par>
                          <p:cTn id="176" fill="hold">
                            <p:stCondLst>
                              <p:cond delay="0"/>
                            </p:stCondLst>
                            <p:childTnLst>
                              <p:par>
                                <p:cTn id="177" nodeType="clickEffect" fill="hold" presetClass="entr" presetID="1">
                                  <p:stCondLst>
                                    <p:cond delay="0"/>
                                  </p:stCondLst>
                                  <p:childTnLst>
                                    <p:set>
                                      <p:cBhvr>
                                        <p:cTn id="178"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par>
                    <p:cTn id="179" fill="hold">
                      <p:stCondLst>
                        <p:cond delay="indefinite"/>
                      </p:stCondLst>
                      <p:childTnLst>
                        <p:par>
                          <p:cTn id="180" fill="hold">
                            <p:stCondLst>
                              <p:cond delay="0"/>
                            </p:stCondLst>
                            <p:childTnLst>
                              <p:par>
                                <p:cTn id="181" nodeType="clickEffect" fill="hold" presetClass="entr" presetID="1">
                                  <p:stCondLst>
                                    <p:cond delay="0"/>
                                  </p:stCondLst>
                                  <p:childTnLst>
                                    <p:set>
                                      <p:cBhvr>
                                        <p:cTn id="182" dur="1" fill="hold">
                                          <p:stCondLst>
                                            <p:cond delay="0"/>
                                          </p:stCondLst>
                                        </p:cTn>
                                        <p:tgtEl>
                                          <p:spTgt spid="91">
                                            <p:txEl>
                                              <p:pRg st="5" end="5"/>
                                            </p:txEl>
                                          </p:spTgt>
                                        </p:tgtEl>
                                        <p:attrNameLst>
                                          <p:attrName>style.visibility</p:attrName>
                                        </p:attrNameLst>
                                      </p:cBhvr>
                                      <p:to>
                                        <p:strVal val="visible"/>
                                      </p:to>
                                    </p:set>
                                  </p:childTnLst>
                                </p:cTn>
                              </p:par>
                            </p:childTnLst>
                          </p:cTn>
                        </p:par>
                      </p:childTnLst>
                    </p:cTn>
                  </p:par>
                  <p:par>
                    <p:cTn id="183" fill="hold">
                      <p:stCondLst>
                        <p:cond delay="indefinite"/>
                      </p:stCondLst>
                      <p:childTnLst>
                        <p:par>
                          <p:cTn id="184" fill="hold">
                            <p:stCondLst>
                              <p:cond delay="0"/>
                            </p:stCondLst>
                            <p:childTnLst>
                              <p:par>
                                <p:cTn id="185" nodeType="clickEffect" fill="hold" presetClass="entr" presetID="1">
                                  <p:stCondLst>
                                    <p:cond delay="0"/>
                                  </p:stCondLst>
                                  <p:childTnLst>
                                    <p:set>
                                      <p:cBhvr>
                                        <p:cTn id="186" dur="1" fill="hold">
                                          <p:stCondLst>
                                            <p:cond delay="0"/>
                                          </p:stCondLst>
                                        </p:cTn>
                                        <p:tgtEl>
                                          <p:spTgt spid="91">
                                            <p:txEl>
                                              <p:pRg st="6" end="6"/>
                                            </p:txEl>
                                          </p:spTgt>
                                        </p:tgtEl>
                                        <p:attrNameLst>
                                          <p:attrName>style.visibility</p:attrName>
                                        </p:attrNameLst>
                                      </p:cBhvr>
                                      <p:to>
                                        <p:strVal val="visible"/>
                                      </p:to>
                                    </p:set>
                                  </p:childTnLst>
                                </p:cTn>
                              </p:par>
                            </p:childTnLst>
                          </p:cTn>
                        </p:par>
                      </p:childTnLst>
                    </p:cTn>
                  </p:par>
                  <p:par>
                    <p:cTn id="187" fill="hold">
                      <p:stCondLst>
                        <p:cond delay="indefinite"/>
                      </p:stCondLst>
                      <p:childTnLst>
                        <p:par>
                          <p:cTn id="188" fill="hold">
                            <p:stCondLst>
                              <p:cond delay="0"/>
                            </p:stCondLst>
                            <p:childTnLst>
                              <p:par>
                                <p:cTn id="189" nodeType="clickEffect" fill="hold" presetClass="entr" presetID="1">
                                  <p:stCondLst>
                                    <p:cond delay="0"/>
                                  </p:stCondLst>
                                  <p:childTnLst>
                                    <p:set>
                                      <p:cBhvr>
                                        <p:cTn id="190" dur="1" fill="hold">
                                          <p:stCondLst>
                                            <p:cond delay="0"/>
                                          </p:stCondLst>
                                        </p:cTn>
                                        <p:tgtEl>
                                          <p:spTgt spid="91">
                                            <p:txEl>
                                              <p:pRg st="7" end="7"/>
                                            </p:txEl>
                                          </p:spTgt>
                                        </p:tgtEl>
                                        <p:attrNameLst>
                                          <p:attrName>style.visibility</p:attrName>
                                        </p:attrNameLst>
                                      </p:cBhvr>
                                      <p:to>
                                        <p:strVal val="visible"/>
                                      </p:to>
                                    </p:set>
                                  </p:childTnLst>
                                </p:cTn>
                              </p:par>
                            </p:childTnLst>
                          </p:cTn>
                        </p:par>
                      </p:childTnLst>
                    </p:cTn>
                  </p:par>
                  <p:par>
                    <p:cTn id="191" fill="hold">
                      <p:stCondLst>
                        <p:cond delay="indefinite"/>
                      </p:stCondLst>
                      <p:childTnLst>
                        <p:par>
                          <p:cTn id="192" fill="hold">
                            <p:stCondLst>
                              <p:cond delay="0"/>
                            </p:stCondLst>
                            <p:childTnLst>
                              <p:par>
                                <p:cTn id="193" nodeType="clickEffect" fill="hold" presetClass="entr" presetID="1">
                                  <p:stCondLst>
                                    <p:cond delay="0"/>
                                  </p:stCondLst>
                                  <p:childTnLst>
                                    <p:set>
                                      <p:cBhvr>
                                        <p:cTn id="194" dur="1" fill="hold">
                                          <p:stCondLst>
                                            <p:cond delay="0"/>
                                          </p:stCondLst>
                                        </p:cTn>
                                        <p:tgtEl>
                                          <p:spTgt spid="91">
                                            <p:txEl>
                                              <p:pRg st="8" end="8"/>
                                            </p:txEl>
                                          </p:spTgt>
                                        </p:tgtEl>
                                        <p:attrNameLst>
                                          <p:attrName>style.visibility</p:attrName>
                                        </p:attrNameLst>
                                      </p:cBhvr>
                                      <p:to>
                                        <p:strVal val="visible"/>
                                      </p:to>
                                    </p:set>
                                  </p:childTnLst>
                                </p:cTn>
                              </p:par>
                            </p:childTnLst>
                          </p:cTn>
                        </p:par>
                      </p:childTnLst>
                    </p:cTn>
                  </p:par>
                  <p:par>
                    <p:cTn id="195" fill="hold">
                      <p:stCondLst>
                        <p:cond delay="indefinite"/>
                      </p:stCondLst>
                      <p:childTnLst>
                        <p:par>
                          <p:cTn id="196" fill="hold">
                            <p:stCondLst>
                              <p:cond delay="0"/>
                            </p:stCondLst>
                            <p:childTnLst>
                              <p:par>
                                <p:cTn id="197" nodeType="clickEffect" fill="hold" presetClass="entr" presetID="1">
                                  <p:stCondLst>
                                    <p:cond delay="0"/>
                                  </p:stCondLst>
                                  <p:childTnLst>
                                    <p:set>
                                      <p:cBhvr>
                                        <p:cTn id="198" dur="1" fill="hold">
                                          <p:stCondLst>
                                            <p:cond delay="0"/>
                                          </p:stCondLst>
                                        </p:cTn>
                                        <p:tgtEl>
                                          <p:spTgt spid="91">
                                            <p:txEl>
                                              <p:pRg st="9" end="9"/>
                                            </p:txEl>
                                          </p:spTgt>
                                        </p:tgtEl>
                                        <p:attrNameLst>
                                          <p:attrName>style.visibility</p:attrName>
                                        </p:attrNameLst>
                                      </p:cBhvr>
                                      <p:to>
                                        <p:strVal val="visible"/>
                                      </p:to>
                                    </p:set>
                                  </p:childTnLst>
                                </p:cTn>
                              </p:par>
                            </p:childTnLst>
                          </p:cTn>
                        </p:par>
                      </p:childTnLst>
                    </p:cTn>
                  </p:par>
                  <p:par>
                    <p:cTn id="199" fill="hold">
                      <p:stCondLst>
                        <p:cond delay="indefinite"/>
                      </p:stCondLst>
                      <p:childTnLst>
                        <p:par>
                          <p:cTn id="200" fill="hold">
                            <p:stCondLst>
                              <p:cond delay="0"/>
                            </p:stCondLst>
                            <p:childTnLst>
                              <p:par>
                                <p:cTn id="201" nodeType="clickEffect" fill="hold" presetClass="entr" presetID="1">
                                  <p:stCondLst>
                                    <p:cond delay="0"/>
                                  </p:stCondLst>
                                  <p:childTnLst>
                                    <p:set>
                                      <p:cBhvr>
                                        <p:cTn id="202" dur="1" fill="hold">
                                          <p:stCondLst>
                                            <p:cond delay="0"/>
                                          </p:stCondLst>
                                        </p:cTn>
                                        <p:tgtEl>
                                          <p:spTgt spid="91">
                                            <p:txEl>
                                              <p:pRg st="10" end="10"/>
                                            </p:txEl>
                                          </p:spTgt>
                                        </p:tgtEl>
                                        <p:attrNameLst>
                                          <p:attrName>style.visibility</p:attrName>
                                        </p:attrNameLst>
                                      </p:cBhvr>
                                      <p:to>
                                        <p:strVal val="visible"/>
                                      </p:to>
                                    </p:set>
                                  </p:childTnLst>
                                </p:cTn>
                              </p:par>
                            </p:childTnLst>
                          </p:cTn>
                        </p:par>
                      </p:childTnLst>
                    </p:cTn>
                  </p:par>
                  <p:par>
                    <p:cTn id="203" fill="hold">
                      <p:stCondLst>
                        <p:cond delay="indefinite"/>
                      </p:stCondLst>
                      <p:childTnLst>
                        <p:par>
                          <p:cTn id="204" fill="hold">
                            <p:stCondLst>
                              <p:cond delay="0"/>
                            </p:stCondLst>
                            <p:childTnLst>
                              <p:par>
                                <p:cTn id="205" nodeType="clickEffect" fill="hold" presetClass="entr" presetID="1">
                                  <p:stCondLst>
                                    <p:cond delay="0"/>
                                  </p:stCondLst>
                                  <p:childTnLst>
                                    <p:set>
                                      <p:cBhvr>
                                        <p:cTn id="206" dur="1" fill="hold">
                                          <p:stCondLst>
                                            <p:cond delay="0"/>
                                          </p:stCondLst>
                                        </p:cTn>
                                        <p:tgtEl>
                                          <p:spTgt spid="91">
                                            <p:txEl>
                                              <p:pRg st="11" end="11"/>
                                            </p:txEl>
                                          </p:spTgt>
                                        </p:tgtEl>
                                        <p:attrNameLst>
                                          <p:attrName>style.visibility</p:attrName>
                                        </p:attrNameLst>
                                      </p:cBhvr>
                                      <p:to>
                                        <p:strVal val="visible"/>
                                      </p:to>
                                    </p:set>
                                  </p:childTnLst>
                                </p:cTn>
                              </p:par>
                            </p:childTnLst>
                          </p:cTn>
                        </p:par>
                      </p:childTnLst>
                    </p:cTn>
                  </p:par>
                  <p:par>
                    <p:cTn id="207" fill="hold">
                      <p:stCondLst>
                        <p:cond delay="indefinite"/>
                      </p:stCondLst>
                      <p:childTnLst>
                        <p:par>
                          <p:cTn id="208" fill="hold">
                            <p:stCondLst>
                              <p:cond delay="0"/>
                            </p:stCondLst>
                            <p:childTnLst>
                              <p:par>
                                <p:cTn id="209" nodeType="clickEffect" fill="hold" presetClass="entr" presetID="1">
                                  <p:stCondLst>
                                    <p:cond delay="0"/>
                                  </p:stCondLst>
                                  <p:childTnLst>
                                    <p:set>
                                      <p:cBhvr>
                                        <p:cTn id="210" dur="1" fill="hold">
                                          <p:stCondLst>
                                            <p:cond delay="0"/>
                                          </p:stCondLst>
                                        </p:cTn>
                                        <p:tgtEl>
                                          <p:spTgt spid="91">
                                            <p:txEl>
                                              <p:pRg st="12" end="1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93"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142"/>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EQ-3</a:t>
            </a:r>
            <a:r>
              <a:rPr b="1" lang="ja-JP" sz="1500" spc="-1" strike="noStrike">
                <a:solidFill>
                  <a:srgbClr val="342a06"/>
                </a:solidFill>
                <a:latin typeface="メイリオ"/>
                <a:ea typeface="メイリオ"/>
              </a:rPr>
              <a:t>】</a:t>
            </a:r>
            <a:endParaRPr b="0" lang="en-US" sz="15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＜②感情を抑制する＞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＜やり方＞</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怒り：発端となった理由について問い直してみる。（リアプレイザル）</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状況の解釈を捉え直してみる。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なぜ、その事象が起こったのかを、推測。</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不安：批判的に分析する。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「自分が恐れている事は、本当に起こる可能性が高いのか？」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「仮に起こったとして、その際の被害レベルは？」</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漠然としている　→　明確にしてみる。事で解消のスタ。</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悲しみ：リフレーミング（思い込みを問い直す。）</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物事を判断する時の基準や着眼点の枠を外す。</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いつもの考え方パターンを変える。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前提そのものに対して、「ホントに？」からスタート</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「常にヒットを打つ人」なイメージの選手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あえて、凡退をしていた箇所に目を向ける。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「まあ、もともとこんなモンやん」</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endParaRPr b="0" lang="en-US" sz="12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211" dur="indefinite" restart="never" nodeType="tmRoot">
          <p:childTnLst>
            <p:seq>
              <p:cTn id="212" dur="indefinite" nodeType="mainSeq">
                <p:childTnLst>
                  <p:par>
                    <p:cTn id="213" fill="hold">
                      <p:stCondLst>
                        <p:cond delay="indefinite"/>
                      </p:stCondLst>
                      <p:childTnLst>
                        <p:par>
                          <p:cTn id="214" fill="hold">
                            <p:stCondLst>
                              <p:cond delay="0"/>
                            </p:stCondLst>
                            <p:childTnLst>
                              <p:par>
                                <p:cTn id="215" nodeType="clickEffect" fill="hold" presetClass="entr" presetID="1">
                                  <p:stCondLst>
                                    <p:cond delay="0"/>
                                  </p:stCondLst>
                                  <p:childTnLst>
                                    <p:set>
                                      <p:cBhvr>
                                        <p:cTn id="216" dur="1" fill="hold">
                                          <p:stCondLst>
                                            <p:cond delay="0"/>
                                          </p:stCondLst>
                                        </p:cTn>
                                        <p:tgtEl>
                                          <p:spTgt spid="93">
                                            <p:txEl>
                                              <p:pRg st="0" end="0"/>
                                            </p:txEl>
                                          </p:spTgt>
                                        </p:tgtEl>
                                        <p:attrNameLst>
                                          <p:attrName>style.visibility</p:attrName>
                                        </p:attrNameLst>
                                      </p:cBhvr>
                                      <p:to>
                                        <p:strVal val="visible"/>
                                      </p:to>
                                    </p:set>
                                  </p:childTnLst>
                                </p:cTn>
                              </p:par>
                            </p:childTnLst>
                          </p:cTn>
                        </p:par>
                      </p:childTnLst>
                    </p:cTn>
                  </p:par>
                  <p:par>
                    <p:cTn id="217" fill="hold">
                      <p:stCondLst>
                        <p:cond delay="indefinite"/>
                      </p:stCondLst>
                      <p:childTnLst>
                        <p:par>
                          <p:cTn id="218" fill="hold">
                            <p:stCondLst>
                              <p:cond delay="0"/>
                            </p:stCondLst>
                            <p:childTnLst>
                              <p:par>
                                <p:cTn id="219" nodeType="clickEffect" fill="hold" presetClass="entr" presetID="1">
                                  <p:stCondLst>
                                    <p:cond delay="0"/>
                                  </p:stCondLst>
                                  <p:childTnLst>
                                    <p:set>
                                      <p:cBhvr>
                                        <p:cTn id="220" dur="1" fill="hold">
                                          <p:stCondLst>
                                            <p:cond delay="0"/>
                                          </p:stCondLst>
                                        </p:cTn>
                                        <p:tgtEl>
                                          <p:spTgt spid="93">
                                            <p:txEl>
                                              <p:pRg st="1" end="1"/>
                                            </p:txEl>
                                          </p:spTgt>
                                        </p:tgtEl>
                                        <p:attrNameLst>
                                          <p:attrName>style.visibility</p:attrName>
                                        </p:attrNameLst>
                                      </p:cBhvr>
                                      <p:to>
                                        <p:strVal val="visible"/>
                                      </p:to>
                                    </p:set>
                                  </p:childTnLst>
                                </p:cTn>
                              </p:par>
                            </p:childTnLst>
                          </p:cTn>
                        </p:par>
                      </p:childTnLst>
                    </p:cTn>
                  </p:par>
                  <p:par>
                    <p:cTn id="221" fill="hold">
                      <p:stCondLst>
                        <p:cond delay="indefinite"/>
                      </p:stCondLst>
                      <p:childTnLst>
                        <p:par>
                          <p:cTn id="222" fill="hold">
                            <p:stCondLst>
                              <p:cond delay="0"/>
                            </p:stCondLst>
                            <p:childTnLst>
                              <p:par>
                                <p:cTn id="223" nodeType="clickEffect" fill="hold" presetClass="entr" presetID="1">
                                  <p:stCondLst>
                                    <p:cond delay="0"/>
                                  </p:stCondLst>
                                  <p:childTnLst>
                                    <p:set>
                                      <p:cBhvr>
                                        <p:cTn id="224" dur="1" fill="hold">
                                          <p:stCondLst>
                                            <p:cond delay="0"/>
                                          </p:stCondLst>
                                        </p:cTn>
                                        <p:tgtEl>
                                          <p:spTgt spid="93">
                                            <p:txEl>
                                              <p:pRg st="2" end="2"/>
                                            </p:txEl>
                                          </p:spTgt>
                                        </p:tgtEl>
                                        <p:attrNameLst>
                                          <p:attrName>style.visibility</p:attrName>
                                        </p:attrNameLst>
                                      </p:cBhvr>
                                      <p:to>
                                        <p:strVal val="visible"/>
                                      </p:to>
                                    </p:set>
                                  </p:childTnLst>
                                </p:cTn>
                              </p:par>
                            </p:childTnLst>
                          </p:cTn>
                        </p:par>
                      </p:childTnLst>
                    </p:cTn>
                  </p:par>
                  <p:par>
                    <p:cTn id="225" fill="hold">
                      <p:stCondLst>
                        <p:cond delay="indefinite"/>
                      </p:stCondLst>
                      <p:childTnLst>
                        <p:par>
                          <p:cTn id="226" fill="hold">
                            <p:stCondLst>
                              <p:cond delay="0"/>
                            </p:stCondLst>
                            <p:childTnLst>
                              <p:par>
                                <p:cTn id="227" nodeType="clickEffect" fill="hold" presetClass="entr" presetID="1">
                                  <p:stCondLst>
                                    <p:cond delay="0"/>
                                  </p:stCondLst>
                                  <p:childTnLst>
                                    <p:set>
                                      <p:cBhvr>
                                        <p:cTn id="228" dur="1" fill="hold">
                                          <p:stCondLst>
                                            <p:cond delay="0"/>
                                          </p:stCondLst>
                                        </p:cTn>
                                        <p:tgtEl>
                                          <p:spTgt spid="93">
                                            <p:txEl>
                                              <p:pRg st="3" end="3"/>
                                            </p:txEl>
                                          </p:spTgt>
                                        </p:tgtEl>
                                        <p:attrNameLst>
                                          <p:attrName>style.visibility</p:attrName>
                                        </p:attrNameLst>
                                      </p:cBhvr>
                                      <p:to>
                                        <p:strVal val="visible"/>
                                      </p:to>
                                    </p:set>
                                  </p:childTnLst>
                                </p:cTn>
                              </p:par>
                            </p:childTnLst>
                          </p:cTn>
                        </p:par>
                      </p:childTnLst>
                    </p:cTn>
                  </p:par>
                  <p:par>
                    <p:cTn id="229" fill="hold">
                      <p:stCondLst>
                        <p:cond delay="indefinite"/>
                      </p:stCondLst>
                      <p:childTnLst>
                        <p:par>
                          <p:cTn id="230" fill="hold">
                            <p:stCondLst>
                              <p:cond delay="0"/>
                            </p:stCondLst>
                            <p:childTnLst>
                              <p:par>
                                <p:cTn id="231" nodeType="clickEffect" fill="hold" presetClass="entr" presetID="1">
                                  <p:stCondLst>
                                    <p:cond delay="0"/>
                                  </p:stCondLst>
                                  <p:childTnLst>
                                    <p:set>
                                      <p:cBhvr>
                                        <p:cTn id="232" dur="1" fill="hold">
                                          <p:stCondLst>
                                            <p:cond delay="0"/>
                                          </p:stCondLst>
                                        </p:cTn>
                                        <p:tgtEl>
                                          <p:spTgt spid="93">
                                            <p:txEl>
                                              <p:pRg st="4" end="4"/>
                                            </p:txEl>
                                          </p:spTgt>
                                        </p:tgtEl>
                                        <p:attrNameLst>
                                          <p:attrName>style.visibility</p:attrName>
                                        </p:attrNameLst>
                                      </p:cBhvr>
                                      <p:to>
                                        <p:strVal val="visible"/>
                                      </p:to>
                                    </p:set>
                                  </p:childTnLst>
                                </p:cTn>
                              </p:par>
                            </p:childTnLst>
                          </p:cTn>
                        </p:par>
                      </p:childTnLst>
                    </p:cTn>
                  </p:par>
                  <p:par>
                    <p:cTn id="233" fill="hold">
                      <p:stCondLst>
                        <p:cond delay="indefinite"/>
                      </p:stCondLst>
                      <p:childTnLst>
                        <p:par>
                          <p:cTn id="234" fill="hold">
                            <p:stCondLst>
                              <p:cond delay="0"/>
                            </p:stCondLst>
                            <p:childTnLst>
                              <p:par>
                                <p:cTn id="235" nodeType="clickEffect" fill="hold" presetClass="entr" presetID="1">
                                  <p:stCondLst>
                                    <p:cond delay="0"/>
                                  </p:stCondLst>
                                  <p:childTnLst>
                                    <p:set>
                                      <p:cBhvr>
                                        <p:cTn id="236" dur="1" fill="hold">
                                          <p:stCondLst>
                                            <p:cond delay="0"/>
                                          </p:stCondLst>
                                        </p:cTn>
                                        <p:tgtEl>
                                          <p:spTgt spid="93">
                                            <p:txEl>
                                              <p:pRg st="5" end="5"/>
                                            </p:txEl>
                                          </p:spTgt>
                                        </p:tgtEl>
                                        <p:attrNameLst>
                                          <p:attrName>style.visibility</p:attrName>
                                        </p:attrNameLst>
                                      </p:cBhvr>
                                      <p:to>
                                        <p:strVal val="visible"/>
                                      </p:to>
                                    </p:set>
                                  </p:childTnLst>
                                </p:cTn>
                              </p:par>
                            </p:childTnLst>
                          </p:cTn>
                        </p:par>
                      </p:childTnLst>
                    </p:cTn>
                  </p:par>
                  <p:par>
                    <p:cTn id="237" fill="hold">
                      <p:stCondLst>
                        <p:cond delay="indefinite"/>
                      </p:stCondLst>
                      <p:childTnLst>
                        <p:par>
                          <p:cTn id="238" fill="hold">
                            <p:stCondLst>
                              <p:cond delay="0"/>
                            </p:stCondLst>
                            <p:childTnLst>
                              <p:par>
                                <p:cTn id="239" nodeType="clickEffect" fill="hold" presetClass="entr" presetID="1">
                                  <p:stCondLst>
                                    <p:cond delay="0"/>
                                  </p:stCondLst>
                                  <p:childTnLst>
                                    <p:set>
                                      <p:cBhvr>
                                        <p:cTn id="240" dur="1" fill="hold">
                                          <p:stCondLst>
                                            <p:cond delay="0"/>
                                          </p:stCondLst>
                                        </p:cTn>
                                        <p:tgtEl>
                                          <p:spTgt spid="93">
                                            <p:txEl>
                                              <p:pRg st="6" end="6"/>
                                            </p:txEl>
                                          </p:spTgt>
                                        </p:tgtEl>
                                        <p:attrNameLst>
                                          <p:attrName>style.visibility</p:attrName>
                                        </p:attrNameLst>
                                      </p:cBhvr>
                                      <p:to>
                                        <p:strVal val="visible"/>
                                      </p:to>
                                    </p:set>
                                  </p:childTnLst>
                                </p:cTn>
                              </p:par>
                            </p:childTnLst>
                          </p:cTn>
                        </p:par>
                      </p:childTnLst>
                    </p:cTn>
                  </p:par>
                  <p:par>
                    <p:cTn id="241" fill="hold">
                      <p:stCondLst>
                        <p:cond delay="indefinite"/>
                      </p:stCondLst>
                      <p:childTnLst>
                        <p:par>
                          <p:cTn id="242" fill="hold">
                            <p:stCondLst>
                              <p:cond delay="0"/>
                            </p:stCondLst>
                            <p:childTnLst>
                              <p:par>
                                <p:cTn id="243" nodeType="clickEffect" fill="hold" presetClass="entr" presetID="1">
                                  <p:stCondLst>
                                    <p:cond delay="0"/>
                                  </p:stCondLst>
                                  <p:childTnLst>
                                    <p:set>
                                      <p:cBhvr>
                                        <p:cTn id="244" dur="1" fill="hold">
                                          <p:stCondLst>
                                            <p:cond delay="0"/>
                                          </p:stCondLst>
                                        </p:cTn>
                                        <p:tgtEl>
                                          <p:spTgt spid="93">
                                            <p:txEl>
                                              <p:pRg st="7" end="7"/>
                                            </p:txEl>
                                          </p:spTgt>
                                        </p:tgtEl>
                                        <p:attrNameLst>
                                          <p:attrName>style.visibility</p:attrName>
                                        </p:attrNameLst>
                                      </p:cBhvr>
                                      <p:to>
                                        <p:strVal val="visible"/>
                                      </p:to>
                                    </p:set>
                                  </p:childTnLst>
                                </p:cTn>
                              </p:par>
                            </p:childTnLst>
                          </p:cTn>
                        </p:par>
                      </p:childTnLst>
                    </p:cTn>
                  </p:par>
                  <p:par>
                    <p:cTn id="245" fill="hold">
                      <p:stCondLst>
                        <p:cond delay="indefinite"/>
                      </p:stCondLst>
                      <p:childTnLst>
                        <p:par>
                          <p:cTn id="246" fill="hold">
                            <p:stCondLst>
                              <p:cond delay="0"/>
                            </p:stCondLst>
                            <p:childTnLst>
                              <p:par>
                                <p:cTn id="247" nodeType="clickEffect" fill="hold" presetClass="entr" presetID="1">
                                  <p:stCondLst>
                                    <p:cond delay="0"/>
                                  </p:stCondLst>
                                  <p:childTnLst>
                                    <p:set>
                                      <p:cBhvr>
                                        <p:cTn id="248" dur="1" fill="hold">
                                          <p:stCondLst>
                                            <p:cond delay="0"/>
                                          </p:stCondLst>
                                        </p:cTn>
                                        <p:tgtEl>
                                          <p:spTgt spid="93">
                                            <p:txEl>
                                              <p:pRg st="8" end="8"/>
                                            </p:txEl>
                                          </p:spTgt>
                                        </p:tgtEl>
                                        <p:attrNameLst>
                                          <p:attrName>style.visibility</p:attrName>
                                        </p:attrNameLst>
                                      </p:cBhvr>
                                      <p:to>
                                        <p:strVal val="visible"/>
                                      </p:to>
                                    </p:set>
                                  </p:childTnLst>
                                </p:cTn>
                              </p:par>
                            </p:childTnLst>
                          </p:cTn>
                        </p:par>
                      </p:childTnLst>
                    </p:cTn>
                  </p:par>
                  <p:par>
                    <p:cTn id="249" fill="hold">
                      <p:stCondLst>
                        <p:cond delay="indefinite"/>
                      </p:stCondLst>
                      <p:childTnLst>
                        <p:par>
                          <p:cTn id="250" fill="hold">
                            <p:stCondLst>
                              <p:cond delay="0"/>
                            </p:stCondLst>
                            <p:childTnLst>
                              <p:par>
                                <p:cTn id="251" nodeType="clickEffect" fill="hold" presetClass="entr" presetID="1">
                                  <p:stCondLst>
                                    <p:cond delay="0"/>
                                  </p:stCondLst>
                                  <p:childTnLst>
                                    <p:set>
                                      <p:cBhvr>
                                        <p:cTn id="252" dur="1" fill="hold">
                                          <p:stCondLst>
                                            <p:cond delay="0"/>
                                          </p:stCondLst>
                                        </p:cTn>
                                        <p:tgtEl>
                                          <p:spTgt spid="93">
                                            <p:txEl>
                                              <p:pRg st="9" end="9"/>
                                            </p:txEl>
                                          </p:spTgt>
                                        </p:tgtEl>
                                        <p:attrNameLst>
                                          <p:attrName>style.visibility</p:attrName>
                                        </p:attrNameLst>
                                      </p:cBhvr>
                                      <p:to>
                                        <p:strVal val="visible"/>
                                      </p:to>
                                    </p:set>
                                  </p:childTnLst>
                                </p:cTn>
                              </p:par>
                            </p:childTnLst>
                          </p:cTn>
                        </p:par>
                      </p:childTnLst>
                    </p:cTn>
                  </p:par>
                  <p:par>
                    <p:cTn id="253" fill="hold">
                      <p:stCondLst>
                        <p:cond delay="indefinite"/>
                      </p:stCondLst>
                      <p:childTnLst>
                        <p:par>
                          <p:cTn id="254" fill="hold">
                            <p:stCondLst>
                              <p:cond delay="0"/>
                            </p:stCondLst>
                            <p:childTnLst>
                              <p:par>
                                <p:cTn id="255" nodeType="clickEffect" fill="hold" presetClass="entr" presetID="1">
                                  <p:stCondLst>
                                    <p:cond delay="0"/>
                                  </p:stCondLst>
                                  <p:childTnLst>
                                    <p:set>
                                      <p:cBhvr>
                                        <p:cTn id="256" dur="1" fill="hold">
                                          <p:stCondLst>
                                            <p:cond delay="0"/>
                                          </p:stCondLst>
                                        </p:cTn>
                                        <p:tgtEl>
                                          <p:spTgt spid="93">
                                            <p:txEl>
                                              <p:pRg st="10" end="10"/>
                                            </p:txEl>
                                          </p:spTgt>
                                        </p:tgtEl>
                                        <p:attrNameLst>
                                          <p:attrName>style.visibility</p:attrName>
                                        </p:attrNameLst>
                                      </p:cBhvr>
                                      <p:to>
                                        <p:strVal val="visible"/>
                                      </p:to>
                                    </p:set>
                                  </p:childTnLst>
                                </p:cTn>
                              </p:par>
                            </p:childTnLst>
                          </p:cTn>
                        </p:par>
                      </p:childTnLst>
                    </p:cTn>
                  </p:par>
                  <p:par>
                    <p:cTn id="257" fill="hold">
                      <p:stCondLst>
                        <p:cond delay="indefinite"/>
                      </p:stCondLst>
                      <p:childTnLst>
                        <p:par>
                          <p:cTn id="258" fill="hold">
                            <p:stCondLst>
                              <p:cond delay="0"/>
                            </p:stCondLst>
                            <p:childTnLst>
                              <p:par>
                                <p:cTn id="259" nodeType="clickEffect" fill="hold" presetClass="entr" presetID="1">
                                  <p:stCondLst>
                                    <p:cond delay="0"/>
                                  </p:stCondLst>
                                  <p:childTnLst>
                                    <p:set>
                                      <p:cBhvr>
                                        <p:cTn id="260" dur="1" fill="hold">
                                          <p:stCondLst>
                                            <p:cond delay="0"/>
                                          </p:stCondLst>
                                        </p:cTn>
                                        <p:tgtEl>
                                          <p:spTgt spid="93">
                                            <p:txEl>
                                              <p:pRg st="11" end="11"/>
                                            </p:txEl>
                                          </p:spTgt>
                                        </p:tgtEl>
                                        <p:attrNameLst>
                                          <p:attrName>style.visibility</p:attrName>
                                        </p:attrNameLst>
                                      </p:cBhvr>
                                      <p:to>
                                        <p:strVal val="visible"/>
                                      </p:to>
                                    </p:set>
                                  </p:childTnLst>
                                </p:cTn>
                              </p:par>
                            </p:childTnLst>
                          </p:cTn>
                        </p:par>
                      </p:childTnLst>
                    </p:cTn>
                  </p:par>
                  <p:par>
                    <p:cTn id="261" fill="hold">
                      <p:stCondLst>
                        <p:cond delay="indefinite"/>
                      </p:stCondLst>
                      <p:childTnLst>
                        <p:par>
                          <p:cTn id="262" fill="hold">
                            <p:stCondLst>
                              <p:cond delay="0"/>
                            </p:stCondLst>
                            <p:childTnLst>
                              <p:par>
                                <p:cTn id="263" nodeType="clickEffect" fill="hold" presetClass="entr" presetID="1">
                                  <p:stCondLst>
                                    <p:cond delay="0"/>
                                  </p:stCondLst>
                                  <p:childTnLst>
                                    <p:set>
                                      <p:cBhvr>
                                        <p:cTn id="264" dur="1" fill="hold">
                                          <p:stCondLst>
                                            <p:cond delay="0"/>
                                          </p:stCondLst>
                                        </p:cTn>
                                        <p:tgtEl>
                                          <p:spTgt spid="93">
                                            <p:txEl>
                                              <p:pRg st="12" end="12"/>
                                            </p:txEl>
                                          </p:spTgt>
                                        </p:tgtEl>
                                        <p:attrNameLst>
                                          <p:attrName>style.visibility</p:attrName>
                                        </p:attrNameLst>
                                      </p:cBhvr>
                                      <p:to>
                                        <p:strVal val="visible"/>
                                      </p:to>
                                    </p:set>
                                  </p:childTnLst>
                                </p:cTn>
                              </p:par>
                            </p:childTnLst>
                          </p:cTn>
                        </p:par>
                      </p:childTnLst>
                    </p:cTn>
                  </p:par>
                  <p:par>
                    <p:cTn id="265" fill="hold">
                      <p:stCondLst>
                        <p:cond delay="indefinite"/>
                      </p:stCondLst>
                      <p:childTnLst>
                        <p:par>
                          <p:cTn id="266" fill="hold">
                            <p:stCondLst>
                              <p:cond delay="0"/>
                            </p:stCondLst>
                            <p:childTnLst>
                              <p:par>
                                <p:cTn id="267" nodeType="clickEffect" fill="hold" presetClass="entr" presetID="1">
                                  <p:stCondLst>
                                    <p:cond delay="0"/>
                                  </p:stCondLst>
                                  <p:childTnLst>
                                    <p:set>
                                      <p:cBhvr>
                                        <p:cTn id="268" dur="1" fill="hold">
                                          <p:stCondLst>
                                            <p:cond delay="0"/>
                                          </p:stCondLst>
                                        </p:cTn>
                                        <p:tgtEl>
                                          <p:spTgt spid="93">
                                            <p:txEl>
                                              <p:pRg st="13" end="13"/>
                                            </p:txEl>
                                          </p:spTgt>
                                        </p:tgtEl>
                                        <p:attrNameLst>
                                          <p:attrName>style.visibility</p:attrName>
                                        </p:attrNameLst>
                                      </p:cBhvr>
                                      <p:to>
                                        <p:strVal val="visible"/>
                                      </p:to>
                                    </p:set>
                                  </p:childTnLst>
                                </p:cTn>
                              </p:par>
                            </p:childTnLst>
                          </p:cTn>
                        </p:par>
                      </p:childTnLst>
                    </p:cTn>
                  </p:par>
                  <p:par>
                    <p:cTn id="269" fill="hold">
                      <p:stCondLst>
                        <p:cond delay="indefinite"/>
                      </p:stCondLst>
                      <p:childTnLst>
                        <p:par>
                          <p:cTn id="270" fill="hold">
                            <p:stCondLst>
                              <p:cond delay="0"/>
                            </p:stCondLst>
                            <p:childTnLst>
                              <p:par>
                                <p:cTn id="271" nodeType="clickEffect" fill="hold" presetClass="entr" presetID="1">
                                  <p:stCondLst>
                                    <p:cond delay="0"/>
                                  </p:stCondLst>
                                  <p:childTnLst>
                                    <p:set>
                                      <p:cBhvr>
                                        <p:cTn id="272" dur="1" fill="hold">
                                          <p:stCondLst>
                                            <p:cond delay="0"/>
                                          </p:stCondLst>
                                        </p:cTn>
                                        <p:tgtEl>
                                          <p:spTgt spid="93">
                                            <p:txEl>
                                              <p:pRg st="14" end="14"/>
                                            </p:txEl>
                                          </p:spTgt>
                                        </p:tgtEl>
                                        <p:attrNameLst>
                                          <p:attrName>style.visibility</p:attrName>
                                        </p:attrNameLst>
                                      </p:cBhvr>
                                      <p:to>
                                        <p:strVal val="visible"/>
                                      </p:to>
                                    </p:set>
                                  </p:childTnLst>
                                </p:cTn>
                              </p:par>
                            </p:childTnLst>
                          </p:cTn>
                        </p:par>
                      </p:childTnLst>
                    </p:cTn>
                  </p:par>
                  <p:par>
                    <p:cTn id="273" fill="hold">
                      <p:stCondLst>
                        <p:cond delay="indefinite"/>
                      </p:stCondLst>
                      <p:childTnLst>
                        <p:par>
                          <p:cTn id="274" fill="hold">
                            <p:stCondLst>
                              <p:cond delay="0"/>
                            </p:stCondLst>
                            <p:childTnLst>
                              <p:par>
                                <p:cTn id="275" nodeType="clickEffect" fill="hold" presetClass="entr" presetID="1">
                                  <p:stCondLst>
                                    <p:cond delay="0"/>
                                  </p:stCondLst>
                                  <p:childTnLst>
                                    <p:set>
                                      <p:cBhvr>
                                        <p:cTn id="276" dur="1" fill="hold">
                                          <p:stCondLst>
                                            <p:cond delay="0"/>
                                          </p:stCondLst>
                                        </p:cTn>
                                        <p:tgtEl>
                                          <p:spTgt spid="93">
                                            <p:txEl>
                                              <p:pRg st="15" end="15"/>
                                            </p:txEl>
                                          </p:spTgt>
                                        </p:tgtEl>
                                        <p:attrNameLst>
                                          <p:attrName>style.visibility</p:attrName>
                                        </p:attrNameLst>
                                      </p:cBhvr>
                                      <p:to>
                                        <p:strVal val="visible"/>
                                      </p:to>
                                    </p:set>
                                  </p:childTnLst>
                                </p:cTn>
                              </p:par>
                            </p:childTnLst>
                          </p:cTn>
                        </p:par>
                      </p:childTnLst>
                    </p:cTn>
                  </p:par>
                  <p:par>
                    <p:cTn id="277" fill="hold">
                      <p:stCondLst>
                        <p:cond delay="indefinite"/>
                      </p:stCondLst>
                      <p:childTnLst>
                        <p:par>
                          <p:cTn id="278" fill="hold">
                            <p:stCondLst>
                              <p:cond delay="0"/>
                            </p:stCondLst>
                            <p:childTnLst>
                              <p:par>
                                <p:cTn id="279" nodeType="clickEffect" fill="hold" presetClass="entr" presetID="1">
                                  <p:stCondLst>
                                    <p:cond delay="0"/>
                                  </p:stCondLst>
                                  <p:childTnLst>
                                    <p:set>
                                      <p:cBhvr>
                                        <p:cTn id="280" dur="1" fill="hold">
                                          <p:stCondLst>
                                            <p:cond delay="0"/>
                                          </p:stCondLst>
                                        </p:cTn>
                                        <p:tgtEl>
                                          <p:spTgt spid="93">
                                            <p:txEl>
                                              <p:pRg st="16" end="1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95"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142"/>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EQ-3</a:t>
            </a:r>
            <a:r>
              <a:rPr b="1" lang="ja-JP" sz="1500" spc="-1" strike="noStrike">
                <a:solidFill>
                  <a:srgbClr val="342a06"/>
                </a:solidFill>
                <a:latin typeface="メイリオ"/>
                <a:ea typeface="メイリオ"/>
              </a:rPr>
              <a:t>】</a:t>
            </a:r>
            <a:endParaRPr b="0" lang="en-US" sz="15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＜③自分を動悸づける＞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モチベーション管理</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現実的な楽観主義を持つ。</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○「自分は目標を達成出来る」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☓「自分は目標を（簡単に）達成出来る」　←非現実的楽観主義</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＜④他人の感情を認識する。＞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人の話をよく聞く。（鏡映法）</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相手が話した内容を感情を取り入れながら要約する。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＜⑤人間関係をうまく処理する。＞ </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適切な場面で、適切な感情を上手く出せるかどうか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表出ルール</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１：感情の表出を最小限に抑える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２：自分の感情を大げさに訴える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ja-JP" sz="1200" spc="-1" strike="noStrike">
                <a:solidFill>
                  <a:srgbClr val="342a06"/>
                </a:solidFill>
                <a:latin typeface="メイリオ"/>
                <a:ea typeface="メイリオ"/>
              </a:rPr>
              <a:t>　　　　　３：ある感情を別の感情に代用する。</a:t>
            </a:r>
            <a:endParaRPr b="0" lang="en-US" sz="1200" spc="-1" strike="noStrike">
              <a:solidFill>
                <a:srgbClr val="009bdd"/>
              </a:solidFill>
              <a:latin typeface="Arial"/>
            </a:endParaRPr>
          </a:p>
          <a:p>
            <a:pPr marL="432000" indent="-324000">
              <a:spcBef>
                <a:spcPts val="142"/>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281" dur="indefinite" restart="never" nodeType="tmRoot">
          <p:childTnLst>
            <p:seq>
              <p:cTn id="282" dur="indefinite" nodeType="mainSeq">
                <p:childTnLst>
                  <p:par>
                    <p:cTn id="283" fill="hold">
                      <p:stCondLst>
                        <p:cond delay="indefinite"/>
                      </p:stCondLst>
                      <p:childTnLst>
                        <p:par>
                          <p:cTn id="284" fill="hold">
                            <p:stCondLst>
                              <p:cond delay="0"/>
                            </p:stCondLst>
                            <p:childTnLst>
                              <p:par>
                                <p:cTn id="285" nodeType="clickEffect" fill="hold" presetClass="entr" presetID="1">
                                  <p:stCondLst>
                                    <p:cond delay="0"/>
                                  </p:stCondLst>
                                  <p:childTnLst>
                                    <p:set>
                                      <p:cBhvr>
                                        <p:cTn id="286" dur="1" fill="hold">
                                          <p:stCondLst>
                                            <p:cond delay="0"/>
                                          </p:stCondLst>
                                        </p:cTn>
                                        <p:tgtEl>
                                          <p:spTgt spid="95">
                                            <p:txEl>
                                              <p:pRg st="0" end="0"/>
                                            </p:txEl>
                                          </p:spTgt>
                                        </p:tgtEl>
                                        <p:attrNameLst>
                                          <p:attrName>style.visibility</p:attrName>
                                        </p:attrNameLst>
                                      </p:cBhvr>
                                      <p:to>
                                        <p:strVal val="visible"/>
                                      </p:to>
                                    </p:set>
                                  </p:childTnLst>
                                </p:cTn>
                              </p:par>
                            </p:childTnLst>
                          </p:cTn>
                        </p:par>
                      </p:childTnLst>
                    </p:cTn>
                  </p:par>
                  <p:par>
                    <p:cTn id="287" fill="hold">
                      <p:stCondLst>
                        <p:cond delay="indefinite"/>
                      </p:stCondLst>
                      <p:childTnLst>
                        <p:par>
                          <p:cTn id="288" fill="hold">
                            <p:stCondLst>
                              <p:cond delay="0"/>
                            </p:stCondLst>
                            <p:childTnLst>
                              <p:par>
                                <p:cTn id="289" nodeType="clickEffect" fill="hold" presetClass="entr" presetID="1">
                                  <p:stCondLst>
                                    <p:cond delay="0"/>
                                  </p:stCondLst>
                                  <p:childTnLst>
                                    <p:set>
                                      <p:cBhvr>
                                        <p:cTn id="290" dur="1" fill="hold">
                                          <p:stCondLst>
                                            <p:cond delay="0"/>
                                          </p:stCondLst>
                                        </p:cTn>
                                        <p:tgtEl>
                                          <p:spTgt spid="95">
                                            <p:txEl>
                                              <p:pRg st="1" end="1"/>
                                            </p:txEl>
                                          </p:spTgt>
                                        </p:tgtEl>
                                        <p:attrNameLst>
                                          <p:attrName>style.visibility</p:attrName>
                                        </p:attrNameLst>
                                      </p:cBhvr>
                                      <p:to>
                                        <p:strVal val="visible"/>
                                      </p:to>
                                    </p:set>
                                  </p:childTnLst>
                                </p:cTn>
                              </p:par>
                            </p:childTnLst>
                          </p:cTn>
                        </p:par>
                      </p:childTnLst>
                    </p:cTn>
                  </p:par>
                  <p:par>
                    <p:cTn id="291" fill="hold">
                      <p:stCondLst>
                        <p:cond delay="indefinite"/>
                      </p:stCondLst>
                      <p:childTnLst>
                        <p:par>
                          <p:cTn id="292" fill="hold">
                            <p:stCondLst>
                              <p:cond delay="0"/>
                            </p:stCondLst>
                            <p:childTnLst>
                              <p:par>
                                <p:cTn id="293" nodeType="clickEffect" fill="hold" presetClass="entr" presetID="1">
                                  <p:stCondLst>
                                    <p:cond delay="0"/>
                                  </p:stCondLst>
                                  <p:childTnLst>
                                    <p:set>
                                      <p:cBhvr>
                                        <p:cTn id="294" dur="1" fill="hold">
                                          <p:stCondLst>
                                            <p:cond delay="0"/>
                                          </p:stCondLst>
                                        </p:cTn>
                                        <p:tgtEl>
                                          <p:spTgt spid="95">
                                            <p:txEl>
                                              <p:pRg st="2" end="2"/>
                                            </p:txEl>
                                          </p:spTgt>
                                        </p:tgtEl>
                                        <p:attrNameLst>
                                          <p:attrName>style.visibility</p:attrName>
                                        </p:attrNameLst>
                                      </p:cBhvr>
                                      <p:to>
                                        <p:strVal val="visible"/>
                                      </p:to>
                                    </p:set>
                                  </p:childTnLst>
                                </p:cTn>
                              </p:par>
                            </p:childTnLst>
                          </p:cTn>
                        </p:par>
                      </p:childTnLst>
                    </p:cTn>
                  </p:par>
                  <p:par>
                    <p:cTn id="295" fill="hold">
                      <p:stCondLst>
                        <p:cond delay="indefinite"/>
                      </p:stCondLst>
                      <p:childTnLst>
                        <p:par>
                          <p:cTn id="296" fill="hold">
                            <p:stCondLst>
                              <p:cond delay="0"/>
                            </p:stCondLst>
                            <p:childTnLst>
                              <p:par>
                                <p:cTn id="297" nodeType="clickEffect" fill="hold" presetClass="entr" presetID="1">
                                  <p:stCondLst>
                                    <p:cond delay="0"/>
                                  </p:stCondLst>
                                  <p:childTnLst>
                                    <p:set>
                                      <p:cBhvr>
                                        <p:cTn id="298" dur="1" fill="hold">
                                          <p:stCondLst>
                                            <p:cond delay="0"/>
                                          </p:stCondLst>
                                        </p:cTn>
                                        <p:tgtEl>
                                          <p:spTgt spid="95">
                                            <p:txEl>
                                              <p:pRg st="3" end="3"/>
                                            </p:txEl>
                                          </p:spTgt>
                                        </p:tgtEl>
                                        <p:attrNameLst>
                                          <p:attrName>style.visibility</p:attrName>
                                        </p:attrNameLst>
                                      </p:cBhvr>
                                      <p:to>
                                        <p:strVal val="visible"/>
                                      </p:to>
                                    </p:set>
                                  </p:childTnLst>
                                </p:cTn>
                              </p:par>
                            </p:childTnLst>
                          </p:cTn>
                        </p:par>
                      </p:childTnLst>
                    </p:cTn>
                  </p:par>
                  <p:par>
                    <p:cTn id="299" fill="hold">
                      <p:stCondLst>
                        <p:cond delay="indefinite"/>
                      </p:stCondLst>
                      <p:childTnLst>
                        <p:par>
                          <p:cTn id="300" fill="hold">
                            <p:stCondLst>
                              <p:cond delay="0"/>
                            </p:stCondLst>
                            <p:childTnLst>
                              <p:par>
                                <p:cTn id="301" nodeType="clickEffect" fill="hold" presetClass="entr" presetID="1">
                                  <p:stCondLst>
                                    <p:cond delay="0"/>
                                  </p:stCondLst>
                                  <p:childTnLst>
                                    <p:set>
                                      <p:cBhvr>
                                        <p:cTn id="302" dur="1" fill="hold">
                                          <p:stCondLst>
                                            <p:cond delay="0"/>
                                          </p:stCondLst>
                                        </p:cTn>
                                        <p:tgtEl>
                                          <p:spTgt spid="95">
                                            <p:txEl>
                                              <p:pRg st="4" end="4"/>
                                            </p:txEl>
                                          </p:spTgt>
                                        </p:tgtEl>
                                        <p:attrNameLst>
                                          <p:attrName>style.visibility</p:attrName>
                                        </p:attrNameLst>
                                      </p:cBhvr>
                                      <p:to>
                                        <p:strVal val="visible"/>
                                      </p:to>
                                    </p:set>
                                  </p:childTnLst>
                                </p:cTn>
                              </p:par>
                            </p:childTnLst>
                          </p:cTn>
                        </p:par>
                      </p:childTnLst>
                    </p:cTn>
                  </p:par>
                  <p:par>
                    <p:cTn id="303" fill="hold">
                      <p:stCondLst>
                        <p:cond delay="indefinite"/>
                      </p:stCondLst>
                      <p:childTnLst>
                        <p:par>
                          <p:cTn id="304" fill="hold">
                            <p:stCondLst>
                              <p:cond delay="0"/>
                            </p:stCondLst>
                            <p:childTnLst>
                              <p:par>
                                <p:cTn id="305" nodeType="clickEffect" fill="hold" presetClass="entr" presetID="1">
                                  <p:stCondLst>
                                    <p:cond delay="0"/>
                                  </p:stCondLst>
                                  <p:childTnLst>
                                    <p:set>
                                      <p:cBhvr>
                                        <p:cTn id="306" dur="1" fill="hold">
                                          <p:stCondLst>
                                            <p:cond delay="0"/>
                                          </p:stCondLst>
                                        </p:cTn>
                                        <p:tgtEl>
                                          <p:spTgt spid="95">
                                            <p:txEl>
                                              <p:pRg st="5" end="5"/>
                                            </p:txEl>
                                          </p:spTgt>
                                        </p:tgtEl>
                                        <p:attrNameLst>
                                          <p:attrName>style.visibility</p:attrName>
                                        </p:attrNameLst>
                                      </p:cBhvr>
                                      <p:to>
                                        <p:strVal val="visible"/>
                                      </p:to>
                                    </p:set>
                                  </p:childTnLst>
                                </p:cTn>
                              </p:par>
                            </p:childTnLst>
                          </p:cTn>
                        </p:par>
                      </p:childTnLst>
                    </p:cTn>
                  </p:par>
                  <p:par>
                    <p:cTn id="307" fill="hold">
                      <p:stCondLst>
                        <p:cond delay="indefinite"/>
                      </p:stCondLst>
                      <p:childTnLst>
                        <p:par>
                          <p:cTn id="308" fill="hold">
                            <p:stCondLst>
                              <p:cond delay="0"/>
                            </p:stCondLst>
                            <p:childTnLst>
                              <p:par>
                                <p:cTn id="309" nodeType="clickEffect" fill="hold" presetClass="entr" presetID="1">
                                  <p:stCondLst>
                                    <p:cond delay="0"/>
                                  </p:stCondLst>
                                  <p:childTnLst>
                                    <p:set>
                                      <p:cBhvr>
                                        <p:cTn id="310" dur="1" fill="hold">
                                          <p:stCondLst>
                                            <p:cond delay="0"/>
                                          </p:stCondLst>
                                        </p:cTn>
                                        <p:tgtEl>
                                          <p:spTgt spid="95">
                                            <p:txEl>
                                              <p:pRg st="7" end="7"/>
                                            </p:txEl>
                                          </p:spTgt>
                                        </p:tgtEl>
                                        <p:attrNameLst>
                                          <p:attrName>style.visibility</p:attrName>
                                        </p:attrNameLst>
                                      </p:cBhvr>
                                      <p:to>
                                        <p:strVal val="visible"/>
                                      </p:to>
                                    </p:set>
                                  </p:childTnLst>
                                </p:cTn>
                              </p:par>
                            </p:childTnLst>
                          </p:cTn>
                        </p:par>
                      </p:childTnLst>
                    </p:cTn>
                  </p:par>
                  <p:par>
                    <p:cTn id="311" fill="hold">
                      <p:stCondLst>
                        <p:cond delay="indefinite"/>
                      </p:stCondLst>
                      <p:childTnLst>
                        <p:par>
                          <p:cTn id="312" fill="hold">
                            <p:stCondLst>
                              <p:cond delay="0"/>
                            </p:stCondLst>
                            <p:childTnLst>
                              <p:par>
                                <p:cTn id="313" nodeType="clickEffect" fill="hold" presetClass="entr" presetID="1">
                                  <p:stCondLst>
                                    <p:cond delay="0"/>
                                  </p:stCondLst>
                                  <p:childTnLst>
                                    <p:set>
                                      <p:cBhvr>
                                        <p:cTn id="314" dur="1" fill="hold">
                                          <p:stCondLst>
                                            <p:cond delay="0"/>
                                          </p:stCondLst>
                                        </p:cTn>
                                        <p:tgtEl>
                                          <p:spTgt spid="95">
                                            <p:txEl>
                                              <p:pRg st="8" end="8"/>
                                            </p:txEl>
                                          </p:spTgt>
                                        </p:tgtEl>
                                        <p:attrNameLst>
                                          <p:attrName>style.visibility</p:attrName>
                                        </p:attrNameLst>
                                      </p:cBhvr>
                                      <p:to>
                                        <p:strVal val="visible"/>
                                      </p:to>
                                    </p:set>
                                  </p:childTnLst>
                                </p:cTn>
                              </p:par>
                            </p:childTnLst>
                          </p:cTn>
                        </p:par>
                      </p:childTnLst>
                    </p:cTn>
                  </p:par>
                  <p:par>
                    <p:cTn id="315" fill="hold">
                      <p:stCondLst>
                        <p:cond delay="indefinite"/>
                      </p:stCondLst>
                      <p:childTnLst>
                        <p:par>
                          <p:cTn id="316" fill="hold">
                            <p:stCondLst>
                              <p:cond delay="0"/>
                            </p:stCondLst>
                            <p:childTnLst>
                              <p:par>
                                <p:cTn id="317" nodeType="clickEffect" fill="hold" presetClass="entr" presetID="1">
                                  <p:stCondLst>
                                    <p:cond delay="0"/>
                                  </p:stCondLst>
                                  <p:childTnLst>
                                    <p:set>
                                      <p:cBhvr>
                                        <p:cTn id="318" dur="1" fill="hold">
                                          <p:stCondLst>
                                            <p:cond delay="0"/>
                                          </p:stCondLst>
                                        </p:cTn>
                                        <p:tgtEl>
                                          <p:spTgt spid="95">
                                            <p:txEl>
                                              <p:pRg st="9" end="9"/>
                                            </p:txEl>
                                          </p:spTgt>
                                        </p:tgtEl>
                                        <p:attrNameLst>
                                          <p:attrName>style.visibility</p:attrName>
                                        </p:attrNameLst>
                                      </p:cBhvr>
                                      <p:to>
                                        <p:strVal val="visible"/>
                                      </p:to>
                                    </p:set>
                                  </p:childTnLst>
                                </p:cTn>
                              </p:par>
                            </p:childTnLst>
                          </p:cTn>
                        </p:par>
                      </p:childTnLst>
                    </p:cTn>
                  </p:par>
                  <p:par>
                    <p:cTn id="319" fill="hold">
                      <p:stCondLst>
                        <p:cond delay="indefinite"/>
                      </p:stCondLst>
                      <p:childTnLst>
                        <p:par>
                          <p:cTn id="320" fill="hold">
                            <p:stCondLst>
                              <p:cond delay="0"/>
                            </p:stCondLst>
                            <p:childTnLst>
                              <p:par>
                                <p:cTn id="321" nodeType="clickEffect" fill="hold" presetClass="entr" presetID="1">
                                  <p:stCondLst>
                                    <p:cond delay="0"/>
                                  </p:stCondLst>
                                  <p:childTnLst>
                                    <p:set>
                                      <p:cBhvr>
                                        <p:cTn id="322" dur="1" fill="hold">
                                          <p:stCondLst>
                                            <p:cond delay="0"/>
                                          </p:stCondLst>
                                        </p:cTn>
                                        <p:tgtEl>
                                          <p:spTgt spid="95">
                                            <p:txEl>
                                              <p:pRg st="11" end="11"/>
                                            </p:txEl>
                                          </p:spTgt>
                                        </p:tgtEl>
                                        <p:attrNameLst>
                                          <p:attrName>style.visibility</p:attrName>
                                        </p:attrNameLst>
                                      </p:cBhvr>
                                      <p:to>
                                        <p:strVal val="visible"/>
                                      </p:to>
                                    </p:set>
                                  </p:childTnLst>
                                </p:cTn>
                              </p:par>
                            </p:childTnLst>
                          </p:cTn>
                        </p:par>
                      </p:childTnLst>
                    </p:cTn>
                  </p:par>
                  <p:par>
                    <p:cTn id="323" fill="hold">
                      <p:stCondLst>
                        <p:cond delay="indefinite"/>
                      </p:stCondLst>
                      <p:childTnLst>
                        <p:par>
                          <p:cTn id="324" fill="hold">
                            <p:stCondLst>
                              <p:cond delay="0"/>
                            </p:stCondLst>
                            <p:childTnLst>
                              <p:par>
                                <p:cTn id="325" nodeType="clickEffect" fill="hold" presetClass="entr" presetID="1">
                                  <p:stCondLst>
                                    <p:cond delay="0"/>
                                  </p:stCondLst>
                                  <p:childTnLst>
                                    <p:set>
                                      <p:cBhvr>
                                        <p:cTn id="326" dur="1" fill="hold">
                                          <p:stCondLst>
                                            <p:cond delay="0"/>
                                          </p:stCondLst>
                                        </p:cTn>
                                        <p:tgtEl>
                                          <p:spTgt spid="95">
                                            <p:txEl>
                                              <p:pRg st="12" end="12"/>
                                            </p:txEl>
                                          </p:spTgt>
                                        </p:tgtEl>
                                        <p:attrNameLst>
                                          <p:attrName>style.visibility</p:attrName>
                                        </p:attrNameLst>
                                      </p:cBhvr>
                                      <p:to>
                                        <p:strVal val="visible"/>
                                      </p:to>
                                    </p:set>
                                  </p:childTnLst>
                                </p:cTn>
                              </p:par>
                            </p:childTnLst>
                          </p:cTn>
                        </p:par>
                      </p:childTnLst>
                    </p:cTn>
                  </p:par>
                  <p:par>
                    <p:cTn id="327" fill="hold">
                      <p:stCondLst>
                        <p:cond delay="indefinite"/>
                      </p:stCondLst>
                      <p:childTnLst>
                        <p:par>
                          <p:cTn id="328" fill="hold">
                            <p:stCondLst>
                              <p:cond delay="0"/>
                            </p:stCondLst>
                            <p:childTnLst>
                              <p:par>
                                <p:cTn id="329" nodeType="clickEffect" fill="hold" presetClass="entr" presetID="1">
                                  <p:stCondLst>
                                    <p:cond delay="0"/>
                                  </p:stCondLst>
                                  <p:childTnLst>
                                    <p:set>
                                      <p:cBhvr>
                                        <p:cTn id="330" dur="1" fill="hold">
                                          <p:stCondLst>
                                            <p:cond delay="0"/>
                                          </p:stCondLst>
                                        </p:cTn>
                                        <p:tgtEl>
                                          <p:spTgt spid="95">
                                            <p:txEl>
                                              <p:pRg st="13" end="13"/>
                                            </p:txEl>
                                          </p:spTgt>
                                        </p:tgtEl>
                                        <p:attrNameLst>
                                          <p:attrName>style.visibility</p:attrName>
                                        </p:attrNameLst>
                                      </p:cBhvr>
                                      <p:to>
                                        <p:strVal val="visible"/>
                                      </p:to>
                                    </p:set>
                                  </p:childTnLst>
                                </p:cTn>
                              </p:par>
                            </p:childTnLst>
                          </p:cTn>
                        </p:par>
                      </p:childTnLst>
                    </p:cTn>
                  </p:par>
                  <p:par>
                    <p:cTn id="331" fill="hold">
                      <p:stCondLst>
                        <p:cond delay="indefinite"/>
                      </p:stCondLst>
                      <p:childTnLst>
                        <p:par>
                          <p:cTn id="332" fill="hold">
                            <p:stCondLst>
                              <p:cond delay="0"/>
                            </p:stCondLst>
                            <p:childTnLst>
                              <p:par>
                                <p:cTn id="333" nodeType="clickEffect" fill="hold" presetClass="entr" presetID="1">
                                  <p:stCondLst>
                                    <p:cond delay="0"/>
                                  </p:stCondLst>
                                  <p:childTnLst>
                                    <p:set>
                                      <p:cBhvr>
                                        <p:cTn id="334" dur="1" fill="hold">
                                          <p:stCondLst>
                                            <p:cond delay="0"/>
                                          </p:stCondLst>
                                        </p:cTn>
                                        <p:tgtEl>
                                          <p:spTgt spid="95">
                                            <p:txEl>
                                              <p:pRg st="14" end="14"/>
                                            </p:txEl>
                                          </p:spTgt>
                                        </p:tgtEl>
                                        <p:attrNameLst>
                                          <p:attrName>style.visibility</p:attrName>
                                        </p:attrNameLst>
                                      </p:cBhvr>
                                      <p:to>
                                        <p:strVal val="visible"/>
                                      </p:to>
                                    </p:set>
                                  </p:childTnLst>
                                </p:cTn>
                              </p:par>
                            </p:childTnLst>
                          </p:cTn>
                        </p:par>
                      </p:childTnLst>
                    </p:cTn>
                  </p:par>
                  <p:par>
                    <p:cTn id="335" fill="hold">
                      <p:stCondLst>
                        <p:cond delay="indefinite"/>
                      </p:stCondLst>
                      <p:childTnLst>
                        <p:par>
                          <p:cTn id="336" fill="hold">
                            <p:stCondLst>
                              <p:cond delay="0"/>
                            </p:stCondLst>
                            <p:childTnLst>
                              <p:par>
                                <p:cTn id="337" nodeType="clickEffect" fill="hold" presetClass="entr" presetID="1">
                                  <p:stCondLst>
                                    <p:cond delay="0"/>
                                  </p:stCondLst>
                                  <p:childTnLst>
                                    <p:set>
                                      <p:cBhvr>
                                        <p:cTn id="338" dur="1" fill="hold">
                                          <p:stCondLst>
                                            <p:cond delay="0"/>
                                          </p:stCondLst>
                                        </p:cTn>
                                        <p:tgtEl>
                                          <p:spTgt spid="95">
                                            <p:txEl>
                                              <p:pRg st="15" end="15"/>
                                            </p:txEl>
                                          </p:spTgt>
                                        </p:tgtEl>
                                        <p:attrNameLst>
                                          <p:attrName>style.visibility</p:attrName>
                                        </p:attrNameLst>
                                      </p:cBhvr>
                                      <p:to>
                                        <p:strVal val="visible"/>
                                      </p:to>
                                    </p:set>
                                  </p:childTnLst>
                                </p:cTn>
                              </p:par>
                            </p:childTnLst>
                          </p:cTn>
                        </p:par>
                      </p:childTnLst>
                    </p:cTn>
                  </p:par>
                  <p:par>
                    <p:cTn id="339" fill="hold">
                      <p:stCondLst>
                        <p:cond delay="indefinite"/>
                      </p:stCondLst>
                      <p:childTnLst>
                        <p:par>
                          <p:cTn id="340" fill="hold">
                            <p:stCondLst>
                              <p:cond delay="0"/>
                            </p:stCondLst>
                            <p:childTnLst>
                              <p:par>
                                <p:cTn id="341" nodeType="clickEffect" fill="hold" presetClass="entr" presetID="1">
                                  <p:stCondLst>
                                    <p:cond delay="0"/>
                                  </p:stCondLst>
                                  <p:childTnLst>
                                    <p:set>
                                      <p:cBhvr>
                                        <p:cTn id="342" dur="1" fill="hold">
                                          <p:stCondLst>
                                            <p:cond delay="0"/>
                                          </p:stCondLst>
                                        </p:cTn>
                                        <p:tgtEl>
                                          <p:spTgt spid="95">
                                            <p:txEl>
                                              <p:pRg st="16" end="1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97"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EQ2.0</a:t>
            </a:r>
            <a:r>
              <a:rPr b="1" lang="ja-JP" sz="1500" spc="-1" strike="noStrike">
                <a:solidFill>
                  <a:srgbClr val="342a06"/>
                </a:solidFill>
                <a:latin typeface="メイリオ"/>
                <a:ea typeface="メイリオ"/>
              </a:rPr>
              <a:t>】</a:t>
            </a:r>
            <a:endParaRPr b="0" lang="en-US" sz="15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300" spc="-1" strike="noStrike">
                <a:solidFill>
                  <a:srgbClr val="342a06"/>
                </a:solidFill>
                <a:latin typeface="メイリオ"/>
                <a:ea typeface="メイリオ"/>
              </a:rPr>
              <a:t>         </a:t>
            </a:r>
            <a:r>
              <a:rPr b="0" lang="en-US" sz="1300" spc="-1" strike="noStrike">
                <a:solidFill>
                  <a:srgbClr val="342a06"/>
                </a:solidFill>
                <a:latin typeface="メイリオ"/>
                <a:ea typeface="メイリオ"/>
              </a:rPr>
              <a:t>EQ</a:t>
            </a:r>
            <a:r>
              <a:rPr b="0" lang="ja-JP" sz="1300" spc="-1" strike="noStrike">
                <a:solidFill>
                  <a:srgbClr val="342a06"/>
                </a:solidFill>
                <a:latin typeface="メイリオ"/>
                <a:ea typeface="メイリオ"/>
              </a:rPr>
              <a:t>を高める方法を、６６のエピソードと共に、４つのスキルに分類して、説明。</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　　　理性と感情の間のコミュニケーション能力の高さ。という表現方法に。</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　　　</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高めるためのスキル</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＜個人的なスキル＞</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　１　自己認識スキル</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　２　自己管理スキル</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300" spc="-1" strike="noStrike">
                <a:solidFill>
                  <a:srgbClr val="342a06"/>
                </a:solidFill>
                <a:latin typeface="メイリオ"/>
                <a:ea typeface="メイリオ"/>
              </a:rPr>
              <a:t> </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＜社会的なスキル＞</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　３　社会認識スキル</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300" spc="-1" strike="noStrike">
                <a:solidFill>
                  <a:srgbClr val="342a06"/>
                </a:solidFill>
                <a:latin typeface="メイリオ"/>
                <a:ea typeface="メイリオ"/>
              </a:rPr>
              <a:t>　４　人間関係管理スキル</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300" spc="-1" strike="noStrike">
                <a:solidFill>
                  <a:srgbClr val="342a06"/>
                </a:solidFill>
                <a:latin typeface="メイリオ"/>
                <a:ea typeface="メイリオ"/>
              </a:rPr>
              <a:t> </a:t>
            </a:r>
            <a:endParaRPr b="0" lang="en-US" sz="13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343" dur="indefinite" restart="never" nodeType="tmRoot">
          <p:childTnLst>
            <p:seq>
              <p:cTn id="344" dur="indefinite" nodeType="mainSeq">
                <p:childTnLst>
                  <p:par>
                    <p:cTn id="345" fill="hold">
                      <p:stCondLst>
                        <p:cond delay="indefinite"/>
                      </p:stCondLst>
                      <p:childTnLst>
                        <p:par>
                          <p:cTn id="346" fill="hold">
                            <p:stCondLst>
                              <p:cond delay="0"/>
                            </p:stCondLst>
                            <p:childTnLst>
                              <p:par>
                                <p:cTn id="347" nodeType="clickEffect" fill="hold" presetClass="entr" presetID="1">
                                  <p:stCondLst>
                                    <p:cond delay="0"/>
                                  </p:stCondLst>
                                  <p:childTnLst>
                                    <p:set>
                                      <p:cBhvr>
                                        <p:cTn id="348"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349" fill="hold">
                      <p:stCondLst>
                        <p:cond delay="indefinite"/>
                      </p:stCondLst>
                      <p:childTnLst>
                        <p:par>
                          <p:cTn id="350" fill="hold">
                            <p:stCondLst>
                              <p:cond delay="0"/>
                            </p:stCondLst>
                            <p:childTnLst>
                              <p:par>
                                <p:cTn id="351" nodeType="clickEffect" fill="hold" presetClass="entr" presetID="1">
                                  <p:stCondLst>
                                    <p:cond delay="0"/>
                                  </p:stCondLst>
                                  <p:childTnLst>
                                    <p:set>
                                      <p:cBhvr>
                                        <p:cTn id="352"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353" fill="hold">
                      <p:stCondLst>
                        <p:cond delay="indefinite"/>
                      </p:stCondLst>
                      <p:childTnLst>
                        <p:par>
                          <p:cTn id="354" fill="hold">
                            <p:stCondLst>
                              <p:cond delay="0"/>
                            </p:stCondLst>
                            <p:childTnLst>
                              <p:par>
                                <p:cTn id="355" nodeType="clickEffect" fill="hold" presetClass="entr" presetID="1">
                                  <p:stCondLst>
                                    <p:cond delay="0"/>
                                  </p:stCondLst>
                                  <p:childTnLst>
                                    <p:set>
                                      <p:cBhvr>
                                        <p:cTn id="356"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357" fill="hold">
                      <p:stCondLst>
                        <p:cond delay="indefinite"/>
                      </p:stCondLst>
                      <p:childTnLst>
                        <p:par>
                          <p:cTn id="358" fill="hold">
                            <p:stCondLst>
                              <p:cond delay="0"/>
                            </p:stCondLst>
                            <p:childTnLst>
                              <p:par>
                                <p:cTn id="359" nodeType="clickEffect" fill="hold" presetClass="entr" presetID="1">
                                  <p:stCondLst>
                                    <p:cond delay="0"/>
                                  </p:stCondLst>
                                  <p:childTnLst>
                                    <p:set>
                                      <p:cBhvr>
                                        <p:cTn id="360"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361" fill="hold">
                      <p:stCondLst>
                        <p:cond delay="indefinite"/>
                      </p:stCondLst>
                      <p:childTnLst>
                        <p:par>
                          <p:cTn id="362" fill="hold">
                            <p:stCondLst>
                              <p:cond delay="0"/>
                            </p:stCondLst>
                            <p:childTnLst>
                              <p:par>
                                <p:cTn id="363" nodeType="clickEffect" fill="hold" presetClass="entr" presetID="1">
                                  <p:stCondLst>
                                    <p:cond delay="0"/>
                                  </p:stCondLst>
                                  <p:childTnLst>
                                    <p:set>
                                      <p:cBhvr>
                                        <p:cTn id="364"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365" fill="hold">
                      <p:stCondLst>
                        <p:cond delay="indefinite"/>
                      </p:stCondLst>
                      <p:childTnLst>
                        <p:par>
                          <p:cTn id="366" fill="hold">
                            <p:stCondLst>
                              <p:cond delay="0"/>
                            </p:stCondLst>
                            <p:childTnLst>
                              <p:par>
                                <p:cTn id="367" nodeType="clickEffect" fill="hold" presetClass="entr" presetID="1">
                                  <p:stCondLst>
                                    <p:cond delay="0"/>
                                  </p:stCondLst>
                                  <p:childTnLst>
                                    <p:set>
                                      <p:cBhvr>
                                        <p:cTn id="368"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369" fill="hold">
                      <p:stCondLst>
                        <p:cond delay="indefinite"/>
                      </p:stCondLst>
                      <p:childTnLst>
                        <p:par>
                          <p:cTn id="370" fill="hold">
                            <p:stCondLst>
                              <p:cond delay="0"/>
                            </p:stCondLst>
                            <p:childTnLst>
                              <p:par>
                                <p:cTn id="371" nodeType="clickEffect" fill="hold" presetClass="entr" presetID="1">
                                  <p:stCondLst>
                                    <p:cond delay="0"/>
                                  </p:stCondLst>
                                  <p:childTnLst>
                                    <p:set>
                                      <p:cBhvr>
                                        <p:cTn id="372"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par>
                    <p:cTn id="373" fill="hold">
                      <p:stCondLst>
                        <p:cond delay="indefinite"/>
                      </p:stCondLst>
                      <p:childTnLst>
                        <p:par>
                          <p:cTn id="374" fill="hold">
                            <p:stCondLst>
                              <p:cond delay="0"/>
                            </p:stCondLst>
                            <p:childTnLst>
                              <p:par>
                                <p:cTn id="375" nodeType="clickEffect" fill="hold" presetClass="entr" presetID="1">
                                  <p:stCondLst>
                                    <p:cond delay="0"/>
                                  </p:stCondLst>
                                  <p:childTnLst>
                                    <p:set>
                                      <p:cBhvr>
                                        <p:cTn id="376" dur="1" fill="hold">
                                          <p:stCondLst>
                                            <p:cond delay="0"/>
                                          </p:stCondLst>
                                        </p:cTn>
                                        <p:tgtEl>
                                          <p:spTgt spid="97">
                                            <p:txEl>
                                              <p:pRg st="7" end="7"/>
                                            </p:txEl>
                                          </p:spTgt>
                                        </p:tgtEl>
                                        <p:attrNameLst>
                                          <p:attrName>style.visibility</p:attrName>
                                        </p:attrNameLst>
                                      </p:cBhvr>
                                      <p:to>
                                        <p:strVal val="visible"/>
                                      </p:to>
                                    </p:set>
                                  </p:childTnLst>
                                </p:cTn>
                              </p:par>
                            </p:childTnLst>
                          </p:cTn>
                        </p:par>
                      </p:childTnLst>
                    </p:cTn>
                  </p:par>
                  <p:par>
                    <p:cTn id="377" fill="hold">
                      <p:stCondLst>
                        <p:cond delay="indefinite"/>
                      </p:stCondLst>
                      <p:childTnLst>
                        <p:par>
                          <p:cTn id="378" fill="hold">
                            <p:stCondLst>
                              <p:cond delay="0"/>
                            </p:stCondLst>
                            <p:childTnLst>
                              <p:par>
                                <p:cTn id="379" nodeType="clickEffect" fill="hold" presetClass="entr" presetID="1">
                                  <p:stCondLst>
                                    <p:cond delay="0"/>
                                  </p:stCondLst>
                                  <p:childTnLst>
                                    <p:set>
                                      <p:cBhvr>
                                        <p:cTn id="380" dur="1" fill="hold">
                                          <p:stCondLst>
                                            <p:cond delay="0"/>
                                          </p:stCondLst>
                                        </p:cTn>
                                        <p:tgtEl>
                                          <p:spTgt spid="97">
                                            <p:txEl>
                                              <p:pRg st="9" end="9"/>
                                            </p:txEl>
                                          </p:spTgt>
                                        </p:tgtEl>
                                        <p:attrNameLst>
                                          <p:attrName>style.visibility</p:attrName>
                                        </p:attrNameLst>
                                      </p:cBhvr>
                                      <p:to>
                                        <p:strVal val="visible"/>
                                      </p:to>
                                    </p:set>
                                  </p:childTnLst>
                                </p:cTn>
                              </p:par>
                            </p:childTnLst>
                          </p:cTn>
                        </p:par>
                      </p:childTnLst>
                    </p:cTn>
                  </p:par>
                  <p:par>
                    <p:cTn id="381" fill="hold">
                      <p:stCondLst>
                        <p:cond delay="indefinite"/>
                      </p:stCondLst>
                      <p:childTnLst>
                        <p:par>
                          <p:cTn id="382" fill="hold">
                            <p:stCondLst>
                              <p:cond delay="0"/>
                            </p:stCondLst>
                            <p:childTnLst>
                              <p:par>
                                <p:cTn id="383" nodeType="clickEffect" fill="hold" presetClass="entr" presetID="1">
                                  <p:stCondLst>
                                    <p:cond delay="0"/>
                                  </p:stCondLst>
                                  <p:childTnLst>
                                    <p:set>
                                      <p:cBhvr>
                                        <p:cTn id="384" dur="1" fill="hold">
                                          <p:stCondLst>
                                            <p:cond delay="0"/>
                                          </p:stCondLst>
                                        </p:cTn>
                                        <p:tgtEl>
                                          <p:spTgt spid="97">
                                            <p:txEl>
                                              <p:pRg st="10" end="10"/>
                                            </p:txEl>
                                          </p:spTgt>
                                        </p:tgtEl>
                                        <p:attrNameLst>
                                          <p:attrName>style.visibility</p:attrName>
                                        </p:attrNameLst>
                                      </p:cBhvr>
                                      <p:to>
                                        <p:strVal val="visible"/>
                                      </p:to>
                                    </p:set>
                                  </p:childTnLst>
                                </p:cTn>
                              </p:par>
                            </p:childTnLst>
                          </p:cTn>
                        </p:par>
                      </p:childTnLst>
                    </p:cTn>
                  </p:par>
                  <p:par>
                    <p:cTn id="385" fill="hold">
                      <p:stCondLst>
                        <p:cond delay="indefinite"/>
                      </p:stCondLst>
                      <p:childTnLst>
                        <p:par>
                          <p:cTn id="386" fill="hold">
                            <p:stCondLst>
                              <p:cond delay="0"/>
                            </p:stCondLst>
                            <p:childTnLst>
                              <p:par>
                                <p:cTn id="387" nodeType="clickEffect" fill="hold" presetClass="entr" presetID="1">
                                  <p:stCondLst>
                                    <p:cond delay="0"/>
                                  </p:stCondLst>
                                  <p:childTnLst>
                                    <p:set>
                                      <p:cBhvr>
                                        <p:cTn id="388" dur="1" fill="hold">
                                          <p:stCondLst>
                                            <p:cond delay="0"/>
                                          </p:stCondLst>
                                        </p:cTn>
                                        <p:tgtEl>
                                          <p:spTgt spid="97">
                                            <p:txEl>
                                              <p:pRg st="11" end="11"/>
                                            </p:txEl>
                                          </p:spTgt>
                                        </p:tgtEl>
                                        <p:attrNameLst>
                                          <p:attrName>style.visibility</p:attrName>
                                        </p:attrNameLst>
                                      </p:cBhvr>
                                      <p:to>
                                        <p:strVal val="visible"/>
                                      </p:to>
                                    </p:set>
                                  </p:childTnLst>
                                </p:cTn>
                              </p:par>
                            </p:childTnLst>
                          </p:cTn>
                        </p:par>
                      </p:childTnLst>
                    </p:cTn>
                  </p:par>
                  <p:par>
                    <p:cTn id="389" fill="hold">
                      <p:stCondLst>
                        <p:cond delay="indefinite"/>
                      </p:stCondLst>
                      <p:childTnLst>
                        <p:par>
                          <p:cTn id="390" fill="hold">
                            <p:stCondLst>
                              <p:cond delay="0"/>
                            </p:stCondLst>
                            <p:childTnLst>
                              <p:par>
                                <p:cTn id="391" nodeType="clickEffect" fill="hold" presetClass="entr" presetID="1">
                                  <p:stCondLst>
                                    <p:cond delay="0"/>
                                  </p:stCondLst>
                                  <p:childTnLst>
                                    <p:set>
                                      <p:cBhvr>
                                        <p:cTn id="392" dur="1" fill="hold">
                                          <p:stCondLst>
                                            <p:cond delay="0"/>
                                          </p:stCondLst>
                                        </p:cTn>
                                        <p:tgtEl>
                                          <p:spTgt spid="97">
                                            <p:txEl>
                                              <p:pRg st="15" end="1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99"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EQ2.0</a:t>
            </a:r>
            <a:r>
              <a:rPr b="1" lang="ja-JP" sz="1500" spc="-1" strike="noStrike">
                <a:solidFill>
                  <a:srgbClr val="342a06"/>
                </a:solidFill>
                <a:latin typeface="メイリオ"/>
                <a:ea typeface="メイリオ"/>
              </a:rPr>
              <a:t>　</a:t>
            </a:r>
            <a:r>
              <a:rPr b="1" lang="en-US" sz="1500" spc="-1" strike="noStrike">
                <a:solidFill>
                  <a:srgbClr val="342a06"/>
                </a:solidFill>
                <a:latin typeface="メイリオ"/>
                <a:ea typeface="メイリオ"/>
              </a:rPr>
              <a:t>-2 </a:t>
            </a:r>
            <a:r>
              <a:rPr b="1" lang="ja-JP" sz="1500" spc="-1" strike="noStrike">
                <a:solidFill>
                  <a:srgbClr val="342a06"/>
                </a:solidFill>
                <a:latin typeface="メイリオ"/>
                <a:ea typeface="メイリオ"/>
              </a:rPr>
              <a:t>】</a:t>
            </a:r>
            <a:endParaRPr b="0" lang="en-US" sz="15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＜自己認識スキル＞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瞬間的な自分の感情を認識するスキル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様々な状況下で、自分がどう行動するのかを把握するスキル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＜上げると＞</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・自分の心の動きがすぐ察知できる。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・どうしたら違う方法で物事を行えるか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・必要な情報を受け入れる事が出来るようんじなる。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＜上げ方＞</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・悪い気分に左右されない。</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「悪い気分の時の判断は、適切ではない」</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「この気分は永遠に続かない」事を強く認識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2400" spc="-1" strike="noStrike">
                <a:solidFill>
                  <a:srgbClr val="009bdd"/>
                </a:solidFill>
                <a:latin typeface="Arial"/>
              </a:rPr>
              <a:t> </a:t>
            </a:r>
            <a:endParaRPr b="0" lang="en-US" sz="24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en-US" sz="2400" spc="-1" strike="noStrike">
                <a:solidFill>
                  <a:srgbClr val="009bdd"/>
                </a:solidFill>
                <a:latin typeface="Arial"/>
              </a:rPr>
              <a:t> </a:t>
            </a:r>
            <a:endParaRPr b="0" lang="en-US" sz="24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393" dur="indefinite" restart="never" nodeType="tmRoot">
          <p:childTnLst>
            <p:seq>
              <p:cTn id="394" dur="indefinite" nodeType="mainSeq">
                <p:childTnLst>
                  <p:par>
                    <p:cTn id="395" fill="hold">
                      <p:stCondLst>
                        <p:cond delay="indefinite"/>
                      </p:stCondLst>
                      <p:childTnLst>
                        <p:par>
                          <p:cTn id="396" fill="hold">
                            <p:stCondLst>
                              <p:cond delay="0"/>
                            </p:stCondLst>
                            <p:childTnLst>
                              <p:par>
                                <p:cTn id="397" nodeType="clickEffect" fill="hold" presetClass="entr" presetID="1">
                                  <p:stCondLst>
                                    <p:cond delay="0"/>
                                  </p:stCondLst>
                                  <p:childTnLst>
                                    <p:set>
                                      <p:cBhvr>
                                        <p:cTn id="398" dur="1" fill="hold">
                                          <p:stCondLst>
                                            <p:cond delay="0"/>
                                          </p:stCondLst>
                                        </p:cTn>
                                        <p:tgtEl>
                                          <p:spTgt spid="99">
                                            <p:txEl>
                                              <p:pRg st="0" end="0"/>
                                            </p:txEl>
                                          </p:spTgt>
                                        </p:tgtEl>
                                        <p:attrNameLst>
                                          <p:attrName>style.visibility</p:attrName>
                                        </p:attrNameLst>
                                      </p:cBhvr>
                                      <p:to>
                                        <p:strVal val="visible"/>
                                      </p:to>
                                    </p:set>
                                  </p:childTnLst>
                                </p:cTn>
                              </p:par>
                            </p:childTnLst>
                          </p:cTn>
                        </p:par>
                      </p:childTnLst>
                    </p:cTn>
                  </p:par>
                  <p:par>
                    <p:cTn id="399" fill="hold">
                      <p:stCondLst>
                        <p:cond delay="indefinite"/>
                      </p:stCondLst>
                      <p:childTnLst>
                        <p:par>
                          <p:cTn id="400" fill="hold">
                            <p:stCondLst>
                              <p:cond delay="0"/>
                            </p:stCondLst>
                            <p:childTnLst>
                              <p:par>
                                <p:cTn id="401" nodeType="clickEffect" fill="hold" presetClass="entr" presetID="1">
                                  <p:stCondLst>
                                    <p:cond delay="0"/>
                                  </p:stCondLst>
                                  <p:childTnLst>
                                    <p:set>
                                      <p:cBhvr>
                                        <p:cTn id="402" dur="1" fill="hold">
                                          <p:stCondLst>
                                            <p:cond delay="0"/>
                                          </p:stCondLst>
                                        </p:cTn>
                                        <p:tgtEl>
                                          <p:spTgt spid="99">
                                            <p:txEl>
                                              <p:pRg st="1" end="1"/>
                                            </p:txEl>
                                          </p:spTgt>
                                        </p:tgtEl>
                                        <p:attrNameLst>
                                          <p:attrName>style.visibility</p:attrName>
                                        </p:attrNameLst>
                                      </p:cBhvr>
                                      <p:to>
                                        <p:strVal val="visible"/>
                                      </p:to>
                                    </p:set>
                                  </p:childTnLst>
                                </p:cTn>
                              </p:par>
                            </p:childTnLst>
                          </p:cTn>
                        </p:par>
                      </p:childTnLst>
                    </p:cTn>
                  </p:par>
                  <p:par>
                    <p:cTn id="403" fill="hold">
                      <p:stCondLst>
                        <p:cond delay="indefinite"/>
                      </p:stCondLst>
                      <p:childTnLst>
                        <p:par>
                          <p:cTn id="404" fill="hold">
                            <p:stCondLst>
                              <p:cond delay="0"/>
                            </p:stCondLst>
                            <p:childTnLst>
                              <p:par>
                                <p:cTn id="405" nodeType="clickEffect" fill="hold" presetClass="entr" presetID="1">
                                  <p:stCondLst>
                                    <p:cond delay="0"/>
                                  </p:stCondLst>
                                  <p:childTnLst>
                                    <p:set>
                                      <p:cBhvr>
                                        <p:cTn id="406" dur="1" fill="hold">
                                          <p:stCondLst>
                                            <p:cond delay="0"/>
                                          </p:stCondLst>
                                        </p:cTn>
                                        <p:tgtEl>
                                          <p:spTgt spid="99">
                                            <p:txEl>
                                              <p:pRg st="2" end="2"/>
                                            </p:txEl>
                                          </p:spTgt>
                                        </p:tgtEl>
                                        <p:attrNameLst>
                                          <p:attrName>style.visibility</p:attrName>
                                        </p:attrNameLst>
                                      </p:cBhvr>
                                      <p:to>
                                        <p:strVal val="visible"/>
                                      </p:to>
                                    </p:set>
                                  </p:childTnLst>
                                </p:cTn>
                              </p:par>
                            </p:childTnLst>
                          </p:cTn>
                        </p:par>
                      </p:childTnLst>
                    </p:cTn>
                  </p:par>
                  <p:par>
                    <p:cTn id="407" fill="hold">
                      <p:stCondLst>
                        <p:cond delay="indefinite"/>
                      </p:stCondLst>
                      <p:childTnLst>
                        <p:par>
                          <p:cTn id="408" fill="hold">
                            <p:stCondLst>
                              <p:cond delay="0"/>
                            </p:stCondLst>
                            <p:childTnLst>
                              <p:par>
                                <p:cTn id="409" nodeType="clickEffect" fill="hold" presetClass="entr" presetID="1">
                                  <p:stCondLst>
                                    <p:cond delay="0"/>
                                  </p:stCondLst>
                                  <p:childTnLst>
                                    <p:set>
                                      <p:cBhvr>
                                        <p:cTn id="410" dur="1" fill="hold">
                                          <p:stCondLst>
                                            <p:cond delay="0"/>
                                          </p:stCondLst>
                                        </p:cTn>
                                        <p:tgtEl>
                                          <p:spTgt spid="99">
                                            <p:txEl>
                                              <p:pRg st="3" end="3"/>
                                            </p:txEl>
                                          </p:spTgt>
                                        </p:tgtEl>
                                        <p:attrNameLst>
                                          <p:attrName>style.visibility</p:attrName>
                                        </p:attrNameLst>
                                      </p:cBhvr>
                                      <p:to>
                                        <p:strVal val="visible"/>
                                      </p:to>
                                    </p:set>
                                  </p:childTnLst>
                                </p:cTn>
                              </p:par>
                            </p:childTnLst>
                          </p:cTn>
                        </p:par>
                      </p:childTnLst>
                    </p:cTn>
                  </p:par>
                  <p:par>
                    <p:cTn id="411" fill="hold">
                      <p:stCondLst>
                        <p:cond delay="indefinite"/>
                      </p:stCondLst>
                      <p:childTnLst>
                        <p:par>
                          <p:cTn id="412" fill="hold">
                            <p:stCondLst>
                              <p:cond delay="0"/>
                            </p:stCondLst>
                            <p:childTnLst>
                              <p:par>
                                <p:cTn id="413" nodeType="clickEffect" fill="hold" presetClass="entr" presetID="1">
                                  <p:stCondLst>
                                    <p:cond delay="0"/>
                                  </p:stCondLst>
                                  <p:childTnLst>
                                    <p:set>
                                      <p:cBhvr>
                                        <p:cTn id="414" dur="1" fill="hold">
                                          <p:stCondLst>
                                            <p:cond delay="0"/>
                                          </p:stCondLst>
                                        </p:cTn>
                                        <p:tgtEl>
                                          <p:spTgt spid="99">
                                            <p:txEl>
                                              <p:pRg st="4" end="4"/>
                                            </p:txEl>
                                          </p:spTgt>
                                        </p:tgtEl>
                                        <p:attrNameLst>
                                          <p:attrName>style.visibility</p:attrName>
                                        </p:attrNameLst>
                                      </p:cBhvr>
                                      <p:to>
                                        <p:strVal val="visible"/>
                                      </p:to>
                                    </p:set>
                                  </p:childTnLst>
                                </p:cTn>
                              </p:par>
                            </p:childTnLst>
                          </p:cTn>
                        </p:par>
                      </p:childTnLst>
                    </p:cTn>
                  </p:par>
                  <p:par>
                    <p:cTn id="415" fill="hold">
                      <p:stCondLst>
                        <p:cond delay="indefinite"/>
                      </p:stCondLst>
                      <p:childTnLst>
                        <p:par>
                          <p:cTn id="416" fill="hold">
                            <p:stCondLst>
                              <p:cond delay="0"/>
                            </p:stCondLst>
                            <p:childTnLst>
                              <p:par>
                                <p:cTn id="417" nodeType="clickEffect" fill="hold" presetClass="entr" presetID="1">
                                  <p:stCondLst>
                                    <p:cond delay="0"/>
                                  </p:stCondLst>
                                  <p:childTnLst>
                                    <p:set>
                                      <p:cBhvr>
                                        <p:cTn id="418" dur="1" fill="hold">
                                          <p:stCondLst>
                                            <p:cond delay="0"/>
                                          </p:stCondLst>
                                        </p:cTn>
                                        <p:tgtEl>
                                          <p:spTgt spid="99">
                                            <p:txEl>
                                              <p:pRg st="5" end="5"/>
                                            </p:txEl>
                                          </p:spTgt>
                                        </p:tgtEl>
                                        <p:attrNameLst>
                                          <p:attrName>style.visibility</p:attrName>
                                        </p:attrNameLst>
                                      </p:cBhvr>
                                      <p:to>
                                        <p:strVal val="visible"/>
                                      </p:to>
                                    </p:set>
                                  </p:childTnLst>
                                </p:cTn>
                              </p:par>
                            </p:childTnLst>
                          </p:cTn>
                        </p:par>
                      </p:childTnLst>
                    </p:cTn>
                  </p:par>
                  <p:par>
                    <p:cTn id="419" fill="hold">
                      <p:stCondLst>
                        <p:cond delay="indefinite"/>
                      </p:stCondLst>
                      <p:childTnLst>
                        <p:par>
                          <p:cTn id="420" fill="hold">
                            <p:stCondLst>
                              <p:cond delay="0"/>
                            </p:stCondLst>
                            <p:childTnLst>
                              <p:par>
                                <p:cTn id="421" nodeType="clickEffect" fill="hold" presetClass="entr" presetID="1">
                                  <p:stCondLst>
                                    <p:cond delay="0"/>
                                  </p:stCondLst>
                                  <p:childTnLst>
                                    <p:set>
                                      <p:cBhvr>
                                        <p:cTn id="422" dur="1" fill="hold">
                                          <p:stCondLst>
                                            <p:cond delay="0"/>
                                          </p:stCondLst>
                                        </p:cTn>
                                        <p:tgtEl>
                                          <p:spTgt spid="99">
                                            <p:txEl>
                                              <p:pRg st="6" end="6"/>
                                            </p:txEl>
                                          </p:spTgt>
                                        </p:tgtEl>
                                        <p:attrNameLst>
                                          <p:attrName>style.visibility</p:attrName>
                                        </p:attrNameLst>
                                      </p:cBhvr>
                                      <p:to>
                                        <p:strVal val="visible"/>
                                      </p:to>
                                    </p:set>
                                  </p:childTnLst>
                                </p:cTn>
                              </p:par>
                            </p:childTnLst>
                          </p:cTn>
                        </p:par>
                      </p:childTnLst>
                    </p:cTn>
                  </p:par>
                  <p:par>
                    <p:cTn id="423" fill="hold">
                      <p:stCondLst>
                        <p:cond delay="indefinite"/>
                      </p:stCondLst>
                      <p:childTnLst>
                        <p:par>
                          <p:cTn id="424" fill="hold">
                            <p:stCondLst>
                              <p:cond delay="0"/>
                            </p:stCondLst>
                            <p:childTnLst>
                              <p:par>
                                <p:cTn id="425" nodeType="clickEffect" fill="hold" presetClass="entr" presetID="1">
                                  <p:stCondLst>
                                    <p:cond delay="0"/>
                                  </p:stCondLst>
                                  <p:childTnLst>
                                    <p:set>
                                      <p:cBhvr>
                                        <p:cTn id="426" dur="1" fill="hold">
                                          <p:stCondLst>
                                            <p:cond delay="0"/>
                                          </p:stCondLst>
                                        </p:cTn>
                                        <p:tgtEl>
                                          <p:spTgt spid="99">
                                            <p:txEl>
                                              <p:pRg st="7" end="7"/>
                                            </p:txEl>
                                          </p:spTgt>
                                        </p:tgtEl>
                                        <p:attrNameLst>
                                          <p:attrName>style.visibility</p:attrName>
                                        </p:attrNameLst>
                                      </p:cBhvr>
                                      <p:to>
                                        <p:strVal val="visible"/>
                                      </p:to>
                                    </p:set>
                                  </p:childTnLst>
                                </p:cTn>
                              </p:par>
                            </p:childTnLst>
                          </p:cTn>
                        </p:par>
                      </p:childTnLst>
                    </p:cTn>
                  </p:par>
                  <p:par>
                    <p:cTn id="427" fill="hold">
                      <p:stCondLst>
                        <p:cond delay="indefinite"/>
                      </p:stCondLst>
                      <p:childTnLst>
                        <p:par>
                          <p:cTn id="428" fill="hold">
                            <p:stCondLst>
                              <p:cond delay="0"/>
                            </p:stCondLst>
                            <p:childTnLst>
                              <p:par>
                                <p:cTn id="429" nodeType="clickEffect" fill="hold" presetClass="entr" presetID="1">
                                  <p:stCondLst>
                                    <p:cond delay="0"/>
                                  </p:stCondLst>
                                  <p:childTnLst>
                                    <p:set>
                                      <p:cBhvr>
                                        <p:cTn id="430" dur="1" fill="hold">
                                          <p:stCondLst>
                                            <p:cond delay="0"/>
                                          </p:stCondLst>
                                        </p:cTn>
                                        <p:tgtEl>
                                          <p:spTgt spid="99">
                                            <p:txEl>
                                              <p:pRg st="8" end="8"/>
                                            </p:txEl>
                                          </p:spTgt>
                                        </p:tgtEl>
                                        <p:attrNameLst>
                                          <p:attrName>style.visibility</p:attrName>
                                        </p:attrNameLst>
                                      </p:cBhvr>
                                      <p:to>
                                        <p:strVal val="visible"/>
                                      </p:to>
                                    </p:set>
                                  </p:childTnLst>
                                </p:cTn>
                              </p:par>
                            </p:childTnLst>
                          </p:cTn>
                        </p:par>
                      </p:childTnLst>
                    </p:cTn>
                  </p:par>
                  <p:par>
                    <p:cTn id="431" fill="hold">
                      <p:stCondLst>
                        <p:cond delay="indefinite"/>
                      </p:stCondLst>
                      <p:childTnLst>
                        <p:par>
                          <p:cTn id="432" fill="hold">
                            <p:stCondLst>
                              <p:cond delay="0"/>
                            </p:stCondLst>
                            <p:childTnLst>
                              <p:par>
                                <p:cTn id="433" nodeType="clickEffect" fill="hold" presetClass="entr" presetID="1">
                                  <p:stCondLst>
                                    <p:cond delay="0"/>
                                  </p:stCondLst>
                                  <p:childTnLst>
                                    <p:set>
                                      <p:cBhvr>
                                        <p:cTn id="434" dur="1" fill="hold">
                                          <p:stCondLst>
                                            <p:cond delay="0"/>
                                          </p:stCondLst>
                                        </p:cTn>
                                        <p:tgtEl>
                                          <p:spTgt spid="99">
                                            <p:txEl>
                                              <p:pRg st="9" end="9"/>
                                            </p:txEl>
                                          </p:spTgt>
                                        </p:tgtEl>
                                        <p:attrNameLst>
                                          <p:attrName>style.visibility</p:attrName>
                                        </p:attrNameLst>
                                      </p:cBhvr>
                                      <p:to>
                                        <p:strVal val="visible"/>
                                      </p:to>
                                    </p:set>
                                  </p:childTnLst>
                                </p:cTn>
                              </p:par>
                            </p:childTnLst>
                          </p:cTn>
                        </p:par>
                      </p:childTnLst>
                    </p:cTn>
                  </p:par>
                  <p:par>
                    <p:cTn id="435" fill="hold">
                      <p:stCondLst>
                        <p:cond delay="indefinite"/>
                      </p:stCondLst>
                      <p:childTnLst>
                        <p:par>
                          <p:cTn id="436" fill="hold">
                            <p:stCondLst>
                              <p:cond delay="0"/>
                            </p:stCondLst>
                            <p:childTnLst>
                              <p:par>
                                <p:cTn id="437" nodeType="clickEffect" fill="hold" presetClass="entr" presetID="1">
                                  <p:stCondLst>
                                    <p:cond delay="0"/>
                                  </p:stCondLst>
                                  <p:childTnLst>
                                    <p:set>
                                      <p:cBhvr>
                                        <p:cTn id="438" dur="1" fill="hold">
                                          <p:stCondLst>
                                            <p:cond delay="0"/>
                                          </p:stCondLst>
                                        </p:cTn>
                                        <p:tgtEl>
                                          <p:spTgt spid="99">
                                            <p:txEl>
                                              <p:pRg st="10" end="10"/>
                                            </p:txEl>
                                          </p:spTgt>
                                        </p:tgtEl>
                                        <p:attrNameLst>
                                          <p:attrName>style.visibility</p:attrName>
                                        </p:attrNameLst>
                                      </p:cBhvr>
                                      <p:to>
                                        <p:strVal val="visible"/>
                                      </p:to>
                                    </p:set>
                                  </p:childTnLst>
                                </p:cTn>
                              </p:par>
                            </p:childTnLst>
                          </p:cTn>
                        </p:par>
                      </p:childTnLst>
                    </p:cTn>
                  </p:par>
                  <p:par>
                    <p:cTn id="439" fill="hold">
                      <p:stCondLst>
                        <p:cond delay="indefinite"/>
                      </p:stCondLst>
                      <p:childTnLst>
                        <p:par>
                          <p:cTn id="440" fill="hold">
                            <p:stCondLst>
                              <p:cond delay="0"/>
                            </p:stCondLst>
                            <p:childTnLst>
                              <p:par>
                                <p:cTn id="441" nodeType="clickEffect" fill="hold" presetClass="entr" presetID="1">
                                  <p:stCondLst>
                                    <p:cond delay="0"/>
                                  </p:stCondLst>
                                  <p:childTnLst>
                                    <p:set>
                                      <p:cBhvr>
                                        <p:cTn id="442" dur="1" fill="hold">
                                          <p:stCondLst>
                                            <p:cond delay="0"/>
                                          </p:stCondLst>
                                        </p:cTn>
                                        <p:tgtEl>
                                          <p:spTgt spid="99">
                                            <p:txEl>
                                              <p:pRg st="11" end="11"/>
                                            </p:txEl>
                                          </p:spTgt>
                                        </p:tgtEl>
                                        <p:attrNameLst>
                                          <p:attrName>style.visibility</p:attrName>
                                        </p:attrNameLst>
                                      </p:cBhvr>
                                      <p:to>
                                        <p:strVal val="visible"/>
                                      </p:to>
                                    </p:set>
                                  </p:childTnLst>
                                </p:cTn>
                              </p:par>
                            </p:childTnLst>
                          </p:cTn>
                        </p:par>
                      </p:childTnLst>
                    </p:cTn>
                  </p:par>
                  <p:par>
                    <p:cTn id="443" fill="hold">
                      <p:stCondLst>
                        <p:cond delay="indefinite"/>
                      </p:stCondLst>
                      <p:childTnLst>
                        <p:par>
                          <p:cTn id="444" fill="hold">
                            <p:stCondLst>
                              <p:cond delay="0"/>
                            </p:stCondLst>
                            <p:childTnLst>
                              <p:par>
                                <p:cTn id="445" nodeType="clickEffect" fill="hold" presetClass="entr" presetID="1">
                                  <p:stCondLst>
                                    <p:cond delay="0"/>
                                  </p:stCondLst>
                                  <p:childTnLst>
                                    <p:set>
                                      <p:cBhvr>
                                        <p:cTn id="446" dur="1" fill="hold">
                                          <p:stCondLst>
                                            <p:cond delay="0"/>
                                          </p:stCondLst>
                                        </p:cTn>
                                        <p:tgtEl>
                                          <p:spTgt spid="99">
                                            <p:txEl>
                                              <p:pRg st="16" end="1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TextShape 1"/>
          <p:cNvSpPr txBox="1"/>
          <p:nvPr/>
        </p:nvSpPr>
        <p:spPr>
          <a:xfrm>
            <a:off x="360000" y="104400"/>
            <a:ext cx="9360000" cy="629640"/>
          </a:xfrm>
          <a:prstGeom prst="rect">
            <a:avLst/>
          </a:prstGeom>
          <a:noFill/>
          <a:ln>
            <a:noFill/>
          </a:ln>
        </p:spPr>
        <p:txBody>
          <a:bodyPr lIns="0" rIns="0" tIns="0" bIns="0" anchor="ctr">
            <a:noAutofit/>
          </a:bodyPr>
          <a:p>
            <a:pPr algn="ctr"/>
            <a:r>
              <a:rPr b="1" lang="en-US" sz="3300" spc="-1" strike="noStrike">
                <a:solidFill>
                  <a:srgbClr val="342a06"/>
                </a:solidFill>
                <a:latin typeface="メイリオ"/>
                <a:ea typeface="メイリオ"/>
              </a:rPr>
              <a:t>EQ</a:t>
            </a:r>
            <a:r>
              <a:rPr b="1" lang="ja-JP" sz="3300" spc="-1" strike="noStrike">
                <a:solidFill>
                  <a:srgbClr val="342a06"/>
                </a:solidFill>
                <a:latin typeface="メイリオ"/>
                <a:ea typeface="メイリオ"/>
              </a:rPr>
              <a:t>２．０からの</a:t>
            </a:r>
            <a:r>
              <a:rPr b="1" lang="en-US" sz="3300" spc="-1" strike="noStrike">
                <a:solidFill>
                  <a:srgbClr val="342a06"/>
                </a:solidFill>
                <a:latin typeface="メイリオ"/>
                <a:ea typeface="メイリオ"/>
              </a:rPr>
              <a:t>DQ</a:t>
            </a:r>
            <a:endParaRPr b="0" lang="en-US" sz="3300" spc="-1" strike="noStrike">
              <a:solidFill>
                <a:srgbClr val="ffffff"/>
              </a:solidFill>
              <a:latin typeface="Arial"/>
            </a:endParaRPr>
          </a:p>
        </p:txBody>
      </p:sp>
      <p:sp>
        <p:nvSpPr>
          <p:cNvPr id="101" name="TextShape 2"/>
          <p:cNvSpPr txBox="1"/>
          <p:nvPr/>
        </p:nvSpPr>
        <p:spPr>
          <a:xfrm>
            <a:off x="0" y="722520"/>
            <a:ext cx="9360000" cy="4317480"/>
          </a:xfrm>
          <a:prstGeom prst="rect">
            <a:avLst/>
          </a:prstGeom>
          <a:noFill/>
          <a:ln>
            <a:noFill/>
          </a:ln>
        </p:spPr>
        <p:txBody>
          <a:bodyPr lIns="0" rIns="0" tIns="0" bIns="0">
            <a:noAutofit/>
          </a:bodyPr>
          <a:p>
            <a:pPr marL="432000" indent="-324000">
              <a:spcBef>
                <a:spcPts val="283"/>
              </a:spcBef>
              <a:buClr>
                <a:srgbClr val="77caee"/>
              </a:buClr>
              <a:buSzPct val="45000"/>
              <a:buFont typeface="Wingdings" charset="2"/>
              <a:buChar char=""/>
            </a:pPr>
            <a:r>
              <a:rPr b="1" lang="ja-JP" sz="1500" spc="-1" strike="noStrike">
                <a:solidFill>
                  <a:srgbClr val="342a06"/>
                </a:solidFill>
                <a:latin typeface="メイリオ"/>
                <a:ea typeface="メイリオ"/>
              </a:rPr>
              <a:t>【</a:t>
            </a:r>
            <a:r>
              <a:rPr b="1" lang="en-US" sz="1500" spc="-1" strike="noStrike">
                <a:solidFill>
                  <a:srgbClr val="342a06"/>
                </a:solidFill>
                <a:latin typeface="メイリオ"/>
                <a:ea typeface="メイリオ"/>
              </a:rPr>
              <a:t>EQ2.0</a:t>
            </a:r>
            <a:r>
              <a:rPr b="1" lang="ja-JP" sz="1500" spc="-1" strike="noStrike">
                <a:solidFill>
                  <a:srgbClr val="342a06"/>
                </a:solidFill>
                <a:latin typeface="メイリオ"/>
                <a:ea typeface="メイリオ"/>
              </a:rPr>
              <a:t>　</a:t>
            </a:r>
            <a:r>
              <a:rPr b="1" lang="en-US" sz="1500" spc="-1" strike="noStrike">
                <a:solidFill>
                  <a:srgbClr val="342a06"/>
                </a:solidFill>
                <a:latin typeface="メイリオ"/>
                <a:ea typeface="メイリオ"/>
              </a:rPr>
              <a:t>-3 </a:t>
            </a:r>
            <a:r>
              <a:rPr b="1" lang="ja-JP" sz="1500" spc="-1" strike="noStrike">
                <a:solidFill>
                  <a:srgbClr val="342a06"/>
                </a:solidFill>
                <a:latin typeface="メイリオ"/>
                <a:ea typeface="メイリオ"/>
              </a:rPr>
              <a:t>】</a:t>
            </a:r>
            <a:endParaRPr b="0" lang="en-US" sz="15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＜自己管理スキル＞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感情的な反応をコントロールするスキル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例）恐怖を感じ、どう行動すれば良いかわからなくなった場合</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その時に、自分の心と向き合い選択肢を考える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　長期間、自分の感情をコントロールする必要がある。</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＜上げると＞</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・長期的な目標を、一時的な欲望に阻害され、台無しにする事を回避</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・自制心をコントロール</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＜上げ方＞</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・良い睡眠を取る　（忍耐力・注意力の低下を予防）</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r>
              <a:rPr b="0" lang="ja-JP" sz="1200" spc="-1" strike="noStrike">
                <a:solidFill>
                  <a:srgbClr val="342a06"/>
                </a:solidFill>
                <a:latin typeface="メイリオ"/>
                <a:ea typeface="メイリオ"/>
              </a:rPr>
              <a:t>　　　</a:t>
            </a: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a:p>
            <a:pPr marL="432000" indent="-324000">
              <a:spcBef>
                <a:spcPts val="283"/>
              </a:spcBef>
              <a:buClr>
                <a:srgbClr val="77caee"/>
              </a:buClr>
              <a:buSzPct val="45000"/>
              <a:buFont typeface="Wingdings" charset="2"/>
              <a:buChar char=""/>
            </a:pPr>
            <a:endParaRPr b="0" lang="en-US" sz="1200" spc="-1" strike="noStrike">
              <a:solidFill>
                <a:srgbClr val="009bdd"/>
              </a:solidFill>
              <a:latin typeface="Arial"/>
            </a:endParaRPr>
          </a:p>
        </p:txBody>
      </p:sp>
    </p:spTree>
  </p:cSld>
  <mc:AlternateContent>
    <mc:Choice Requires="p14">
      <p:transition spd="slow" p14:dur="2000"/>
    </mc:Choice>
    <mc:Fallback>
      <p:transition spd="slow"/>
    </mc:Fallback>
  </mc:AlternateContent>
  <p:timing>
    <p:tnLst>
      <p:par>
        <p:cTn id="447" dur="indefinite" restart="never" nodeType="tmRoot">
          <p:childTnLst>
            <p:seq>
              <p:cTn id="448" dur="indefinite" nodeType="mainSeq">
                <p:childTnLst>
                  <p:par>
                    <p:cTn id="449" fill="hold">
                      <p:stCondLst>
                        <p:cond delay="indefinite"/>
                      </p:stCondLst>
                      <p:childTnLst>
                        <p:par>
                          <p:cTn id="450" fill="hold">
                            <p:stCondLst>
                              <p:cond delay="0"/>
                            </p:stCondLst>
                            <p:childTnLst>
                              <p:par>
                                <p:cTn id="451" nodeType="clickEffect" fill="hold" presetClass="entr" presetID="1">
                                  <p:stCondLst>
                                    <p:cond delay="0"/>
                                  </p:stCondLst>
                                  <p:childTnLst>
                                    <p:set>
                                      <p:cBhvr>
                                        <p:cTn id="452" dur="1" fill="hold">
                                          <p:stCondLst>
                                            <p:cond delay="0"/>
                                          </p:stCondLst>
                                        </p:cTn>
                                        <p:tgtEl>
                                          <p:spTgt spid="101">
                                            <p:txEl>
                                              <p:pRg st="0" end="0"/>
                                            </p:txEl>
                                          </p:spTgt>
                                        </p:tgtEl>
                                        <p:attrNameLst>
                                          <p:attrName>style.visibility</p:attrName>
                                        </p:attrNameLst>
                                      </p:cBhvr>
                                      <p:to>
                                        <p:strVal val="visible"/>
                                      </p:to>
                                    </p:set>
                                  </p:childTnLst>
                                </p:cTn>
                              </p:par>
                            </p:childTnLst>
                          </p:cTn>
                        </p:par>
                      </p:childTnLst>
                    </p:cTn>
                  </p:par>
                  <p:par>
                    <p:cTn id="453" fill="hold">
                      <p:stCondLst>
                        <p:cond delay="indefinite"/>
                      </p:stCondLst>
                      <p:childTnLst>
                        <p:par>
                          <p:cTn id="454" fill="hold">
                            <p:stCondLst>
                              <p:cond delay="0"/>
                            </p:stCondLst>
                            <p:childTnLst>
                              <p:par>
                                <p:cTn id="455" nodeType="clickEffect" fill="hold" presetClass="entr" presetID="1">
                                  <p:stCondLst>
                                    <p:cond delay="0"/>
                                  </p:stCondLst>
                                  <p:childTnLst>
                                    <p:set>
                                      <p:cBhvr>
                                        <p:cTn id="456" dur="1" fill="hold">
                                          <p:stCondLst>
                                            <p:cond delay="0"/>
                                          </p:stCondLst>
                                        </p:cTn>
                                        <p:tgtEl>
                                          <p:spTgt spid="101">
                                            <p:txEl>
                                              <p:pRg st="1" end="1"/>
                                            </p:txEl>
                                          </p:spTgt>
                                        </p:tgtEl>
                                        <p:attrNameLst>
                                          <p:attrName>style.visibility</p:attrName>
                                        </p:attrNameLst>
                                      </p:cBhvr>
                                      <p:to>
                                        <p:strVal val="visible"/>
                                      </p:to>
                                    </p:set>
                                  </p:childTnLst>
                                </p:cTn>
                              </p:par>
                            </p:childTnLst>
                          </p:cTn>
                        </p:par>
                      </p:childTnLst>
                    </p:cTn>
                  </p:par>
                  <p:par>
                    <p:cTn id="457" fill="hold">
                      <p:stCondLst>
                        <p:cond delay="indefinite"/>
                      </p:stCondLst>
                      <p:childTnLst>
                        <p:par>
                          <p:cTn id="458" fill="hold">
                            <p:stCondLst>
                              <p:cond delay="0"/>
                            </p:stCondLst>
                            <p:childTnLst>
                              <p:par>
                                <p:cTn id="459" nodeType="clickEffect" fill="hold" presetClass="entr" presetID="1">
                                  <p:stCondLst>
                                    <p:cond delay="0"/>
                                  </p:stCondLst>
                                  <p:childTnLst>
                                    <p:set>
                                      <p:cBhvr>
                                        <p:cTn id="460" dur="1" fill="hold">
                                          <p:stCondLst>
                                            <p:cond delay="0"/>
                                          </p:stCondLst>
                                        </p:cTn>
                                        <p:tgtEl>
                                          <p:spTgt spid="101">
                                            <p:txEl>
                                              <p:pRg st="2" end="2"/>
                                            </p:txEl>
                                          </p:spTgt>
                                        </p:tgtEl>
                                        <p:attrNameLst>
                                          <p:attrName>style.visibility</p:attrName>
                                        </p:attrNameLst>
                                      </p:cBhvr>
                                      <p:to>
                                        <p:strVal val="visible"/>
                                      </p:to>
                                    </p:set>
                                  </p:childTnLst>
                                </p:cTn>
                              </p:par>
                            </p:childTnLst>
                          </p:cTn>
                        </p:par>
                      </p:childTnLst>
                    </p:cTn>
                  </p:par>
                  <p:par>
                    <p:cTn id="461" fill="hold">
                      <p:stCondLst>
                        <p:cond delay="indefinite"/>
                      </p:stCondLst>
                      <p:childTnLst>
                        <p:par>
                          <p:cTn id="462" fill="hold">
                            <p:stCondLst>
                              <p:cond delay="0"/>
                            </p:stCondLst>
                            <p:childTnLst>
                              <p:par>
                                <p:cTn id="463" nodeType="clickEffect" fill="hold" presetClass="entr" presetID="1">
                                  <p:stCondLst>
                                    <p:cond delay="0"/>
                                  </p:stCondLst>
                                  <p:childTnLst>
                                    <p:set>
                                      <p:cBhvr>
                                        <p:cTn id="464" dur="1" fill="hold">
                                          <p:stCondLst>
                                            <p:cond delay="0"/>
                                          </p:stCondLst>
                                        </p:cTn>
                                        <p:tgtEl>
                                          <p:spTgt spid="101">
                                            <p:txEl>
                                              <p:pRg st="3" end="3"/>
                                            </p:txEl>
                                          </p:spTgt>
                                        </p:tgtEl>
                                        <p:attrNameLst>
                                          <p:attrName>style.visibility</p:attrName>
                                        </p:attrNameLst>
                                      </p:cBhvr>
                                      <p:to>
                                        <p:strVal val="visible"/>
                                      </p:to>
                                    </p:set>
                                  </p:childTnLst>
                                </p:cTn>
                              </p:par>
                            </p:childTnLst>
                          </p:cTn>
                        </p:par>
                      </p:childTnLst>
                    </p:cTn>
                  </p:par>
                  <p:par>
                    <p:cTn id="465" fill="hold">
                      <p:stCondLst>
                        <p:cond delay="indefinite"/>
                      </p:stCondLst>
                      <p:childTnLst>
                        <p:par>
                          <p:cTn id="466" fill="hold">
                            <p:stCondLst>
                              <p:cond delay="0"/>
                            </p:stCondLst>
                            <p:childTnLst>
                              <p:par>
                                <p:cTn id="467" nodeType="clickEffect" fill="hold" presetClass="entr" presetID="1">
                                  <p:stCondLst>
                                    <p:cond delay="0"/>
                                  </p:stCondLst>
                                  <p:childTnLst>
                                    <p:set>
                                      <p:cBhvr>
                                        <p:cTn id="468" dur="1" fill="hold">
                                          <p:stCondLst>
                                            <p:cond delay="0"/>
                                          </p:stCondLst>
                                        </p:cTn>
                                        <p:tgtEl>
                                          <p:spTgt spid="101">
                                            <p:txEl>
                                              <p:pRg st="4" end="4"/>
                                            </p:txEl>
                                          </p:spTgt>
                                        </p:tgtEl>
                                        <p:attrNameLst>
                                          <p:attrName>style.visibility</p:attrName>
                                        </p:attrNameLst>
                                      </p:cBhvr>
                                      <p:to>
                                        <p:strVal val="visible"/>
                                      </p:to>
                                    </p:set>
                                  </p:childTnLst>
                                </p:cTn>
                              </p:par>
                            </p:childTnLst>
                          </p:cTn>
                        </p:par>
                      </p:childTnLst>
                    </p:cTn>
                  </p:par>
                  <p:par>
                    <p:cTn id="469" fill="hold">
                      <p:stCondLst>
                        <p:cond delay="indefinite"/>
                      </p:stCondLst>
                      <p:childTnLst>
                        <p:par>
                          <p:cTn id="470" fill="hold">
                            <p:stCondLst>
                              <p:cond delay="0"/>
                            </p:stCondLst>
                            <p:childTnLst>
                              <p:par>
                                <p:cTn id="471" nodeType="clickEffect" fill="hold" presetClass="entr" presetID="1">
                                  <p:stCondLst>
                                    <p:cond delay="0"/>
                                  </p:stCondLst>
                                  <p:childTnLst>
                                    <p:set>
                                      <p:cBhvr>
                                        <p:cTn id="472" dur="1" fill="hold">
                                          <p:stCondLst>
                                            <p:cond delay="0"/>
                                          </p:stCondLst>
                                        </p:cTn>
                                        <p:tgtEl>
                                          <p:spTgt spid="101">
                                            <p:txEl>
                                              <p:pRg st="5" end="5"/>
                                            </p:txEl>
                                          </p:spTgt>
                                        </p:tgtEl>
                                        <p:attrNameLst>
                                          <p:attrName>style.visibility</p:attrName>
                                        </p:attrNameLst>
                                      </p:cBhvr>
                                      <p:to>
                                        <p:strVal val="visible"/>
                                      </p:to>
                                    </p:set>
                                  </p:childTnLst>
                                </p:cTn>
                              </p:par>
                            </p:childTnLst>
                          </p:cTn>
                        </p:par>
                      </p:childTnLst>
                    </p:cTn>
                  </p:par>
                  <p:par>
                    <p:cTn id="473" fill="hold">
                      <p:stCondLst>
                        <p:cond delay="indefinite"/>
                      </p:stCondLst>
                      <p:childTnLst>
                        <p:par>
                          <p:cTn id="474" fill="hold">
                            <p:stCondLst>
                              <p:cond delay="0"/>
                            </p:stCondLst>
                            <p:childTnLst>
                              <p:par>
                                <p:cTn id="475" nodeType="clickEffect" fill="hold" presetClass="entr" presetID="1">
                                  <p:stCondLst>
                                    <p:cond delay="0"/>
                                  </p:stCondLst>
                                  <p:childTnLst>
                                    <p:set>
                                      <p:cBhvr>
                                        <p:cTn id="476" dur="1" fill="hold">
                                          <p:stCondLst>
                                            <p:cond delay="0"/>
                                          </p:stCondLst>
                                        </p:cTn>
                                        <p:tgtEl>
                                          <p:spTgt spid="101">
                                            <p:txEl>
                                              <p:pRg st="6" end="6"/>
                                            </p:txEl>
                                          </p:spTgt>
                                        </p:tgtEl>
                                        <p:attrNameLst>
                                          <p:attrName>style.visibility</p:attrName>
                                        </p:attrNameLst>
                                      </p:cBhvr>
                                      <p:to>
                                        <p:strVal val="visible"/>
                                      </p:to>
                                    </p:set>
                                  </p:childTnLst>
                                </p:cTn>
                              </p:par>
                            </p:childTnLst>
                          </p:cTn>
                        </p:par>
                      </p:childTnLst>
                    </p:cTn>
                  </p:par>
                  <p:par>
                    <p:cTn id="477" fill="hold">
                      <p:stCondLst>
                        <p:cond delay="indefinite"/>
                      </p:stCondLst>
                      <p:childTnLst>
                        <p:par>
                          <p:cTn id="478" fill="hold">
                            <p:stCondLst>
                              <p:cond delay="0"/>
                            </p:stCondLst>
                            <p:childTnLst>
                              <p:par>
                                <p:cTn id="479" nodeType="clickEffect" fill="hold" presetClass="entr" presetID="1">
                                  <p:stCondLst>
                                    <p:cond delay="0"/>
                                  </p:stCondLst>
                                  <p:childTnLst>
                                    <p:set>
                                      <p:cBhvr>
                                        <p:cTn id="480" dur="1" fill="hold">
                                          <p:stCondLst>
                                            <p:cond delay="0"/>
                                          </p:stCondLst>
                                        </p:cTn>
                                        <p:tgtEl>
                                          <p:spTgt spid="101">
                                            <p:txEl>
                                              <p:pRg st="7" end="7"/>
                                            </p:txEl>
                                          </p:spTgt>
                                        </p:tgtEl>
                                        <p:attrNameLst>
                                          <p:attrName>style.visibility</p:attrName>
                                        </p:attrNameLst>
                                      </p:cBhvr>
                                      <p:to>
                                        <p:strVal val="visible"/>
                                      </p:to>
                                    </p:set>
                                  </p:childTnLst>
                                </p:cTn>
                              </p:par>
                            </p:childTnLst>
                          </p:cTn>
                        </p:par>
                      </p:childTnLst>
                    </p:cTn>
                  </p:par>
                  <p:par>
                    <p:cTn id="481" fill="hold">
                      <p:stCondLst>
                        <p:cond delay="indefinite"/>
                      </p:stCondLst>
                      <p:childTnLst>
                        <p:par>
                          <p:cTn id="482" fill="hold">
                            <p:stCondLst>
                              <p:cond delay="0"/>
                            </p:stCondLst>
                            <p:childTnLst>
                              <p:par>
                                <p:cTn id="483" nodeType="clickEffect" fill="hold" presetClass="entr" presetID="1">
                                  <p:stCondLst>
                                    <p:cond delay="0"/>
                                  </p:stCondLst>
                                  <p:childTnLst>
                                    <p:set>
                                      <p:cBhvr>
                                        <p:cTn id="484" dur="1" fill="hold">
                                          <p:stCondLst>
                                            <p:cond delay="0"/>
                                          </p:stCondLst>
                                        </p:cTn>
                                        <p:tgtEl>
                                          <p:spTgt spid="101">
                                            <p:txEl>
                                              <p:pRg st="8" end="8"/>
                                            </p:txEl>
                                          </p:spTgt>
                                        </p:tgtEl>
                                        <p:attrNameLst>
                                          <p:attrName>style.visibility</p:attrName>
                                        </p:attrNameLst>
                                      </p:cBhvr>
                                      <p:to>
                                        <p:strVal val="visible"/>
                                      </p:to>
                                    </p:set>
                                  </p:childTnLst>
                                </p:cTn>
                              </p:par>
                            </p:childTnLst>
                          </p:cTn>
                        </p:par>
                      </p:childTnLst>
                    </p:cTn>
                  </p:par>
                  <p:par>
                    <p:cTn id="485" fill="hold">
                      <p:stCondLst>
                        <p:cond delay="indefinite"/>
                      </p:stCondLst>
                      <p:childTnLst>
                        <p:par>
                          <p:cTn id="486" fill="hold">
                            <p:stCondLst>
                              <p:cond delay="0"/>
                            </p:stCondLst>
                            <p:childTnLst>
                              <p:par>
                                <p:cTn id="487" nodeType="clickEffect" fill="hold" presetClass="entr" presetID="1">
                                  <p:stCondLst>
                                    <p:cond delay="0"/>
                                  </p:stCondLst>
                                  <p:childTnLst>
                                    <p:set>
                                      <p:cBhvr>
                                        <p:cTn id="488" dur="1" fill="hold">
                                          <p:stCondLst>
                                            <p:cond delay="0"/>
                                          </p:stCondLst>
                                        </p:cTn>
                                        <p:tgtEl>
                                          <p:spTgt spid="101">
                                            <p:txEl>
                                              <p:pRg st="9" end="9"/>
                                            </p:txEl>
                                          </p:spTgt>
                                        </p:tgtEl>
                                        <p:attrNameLst>
                                          <p:attrName>style.visibility</p:attrName>
                                        </p:attrNameLst>
                                      </p:cBhvr>
                                      <p:to>
                                        <p:strVal val="visible"/>
                                      </p:to>
                                    </p:set>
                                  </p:childTnLst>
                                </p:cTn>
                              </p:par>
                            </p:childTnLst>
                          </p:cTn>
                        </p:par>
                      </p:childTnLst>
                    </p:cTn>
                  </p:par>
                  <p:par>
                    <p:cTn id="489" fill="hold">
                      <p:stCondLst>
                        <p:cond delay="indefinite"/>
                      </p:stCondLst>
                      <p:childTnLst>
                        <p:par>
                          <p:cTn id="490" fill="hold">
                            <p:stCondLst>
                              <p:cond delay="0"/>
                            </p:stCondLst>
                            <p:childTnLst>
                              <p:par>
                                <p:cTn id="491" nodeType="clickEffect" fill="hold" presetClass="entr" presetID="1">
                                  <p:stCondLst>
                                    <p:cond delay="0"/>
                                  </p:stCondLst>
                                  <p:childTnLst>
                                    <p:set>
                                      <p:cBhvr>
                                        <p:cTn id="492" dur="1" fill="hold">
                                          <p:stCondLst>
                                            <p:cond delay="0"/>
                                          </p:stCondLst>
                                        </p:cTn>
                                        <p:tgtEl>
                                          <p:spTgt spid="101">
                                            <p:txEl>
                                              <p:pRg st="10" end="10"/>
                                            </p:txEl>
                                          </p:spTgt>
                                        </p:tgtEl>
                                        <p:attrNameLst>
                                          <p:attrName>style.visibility</p:attrName>
                                        </p:attrNameLst>
                                      </p:cBhvr>
                                      <p:to>
                                        <p:strVal val="visible"/>
                                      </p:to>
                                    </p:set>
                                  </p:childTnLst>
                                </p:cTn>
                              </p:par>
                            </p:childTnLst>
                          </p:cTn>
                        </p:par>
                      </p:childTnLst>
                    </p:cTn>
                  </p:par>
                  <p:par>
                    <p:cTn id="493" fill="hold">
                      <p:stCondLst>
                        <p:cond delay="indefinite"/>
                      </p:stCondLst>
                      <p:childTnLst>
                        <p:par>
                          <p:cTn id="494" fill="hold">
                            <p:stCondLst>
                              <p:cond delay="0"/>
                            </p:stCondLst>
                            <p:childTnLst>
                              <p:par>
                                <p:cTn id="495" nodeType="clickEffect" fill="hold" presetClass="entr" presetID="1">
                                  <p:stCondLst>
                                    <p:cond delay="0"/>
                                  </p:stCondLst>
                                  <p:childTnLst>
                                    <p:set>
                                      <p:cBhvr>
                                        <p:cTn id="496" dur="1" fill="hold">
                                          <p:stCondLst>
                                            <p:cond delay="0"/>
                                          </p:stCondLst>
                                        </p:cTn>
                                        <p:tgtEl>
                                          <p:spTgt spid="101">
                                            <p:txEl>
                                              <p:pRg st="11" end="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1947</TotalTime>
  <Application>LibreOffice/6.4.6.2$Linux_X86_64 LibreOffice_project/40$Build-2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2021-07-24T05:53:39Z</dcterms:created>
  <dc:creator/>
  <dc:description/>
  <dc:language>ja-JP</dc:language>
  <cp:lastModifiedBy/>
  <dcterms:modified xsi:type="dcterms:W3CDTF">2021-09-02T00:21:56Z</dcterms:modified>
  <cp:revision>63</cp:revision>
  <dc:subject/>
  <dc:title>Blue Curve</dc:title>
</cp:coreProperties>
</file>