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1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B6EE86FD-A856-4E98-9D75-671BFBE5B702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E1DEB50-2315-4262-A282-435761EEBDB5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病気説明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〔からの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ヶ月程（入院まで）〕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痛みが激しくなり、頻度も高めに。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吐き気と下痢はあるが、痛みが強め。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それでも、『群発と比較すると、弱い』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かなりの頻度と、『小さなきっかけで、すぐに発作が出る』状態になり、今までで一番、生活が困難に。　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偏頭痛、発作性頭痛、てんかん併発を疑い、各種予防薬の処方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3" dur="indefinite" restart="never" nodeType="tmRoot">
          <p:childTnLst>
            <p:seq>
              <p:cTn id="254" dur="indefinite" nodeType="mainSeq">
                <p:childTnLst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〔からの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ヶ月程（入院まで）〕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ミグシス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↓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デパゲン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↓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トリプタノール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↓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インドメタシン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↓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再度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MRI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撮影。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83" dur="indefinite" restart="never" nodeType="tmRoot">
          <p:childTnLst>
            <p:seq>
              <p:cTn id="284" dur="indefinite" nodeType="mainSeq">
                <p:childTnLst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〔からの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ヶ月程（入院まで）〕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効いたような、効かないような。を繰り返し、収束に至らず。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6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月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29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日、冨永病院の紹介。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初回診療の予約も取ってくれた。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月に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2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回しか居ないらしく、最短でも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7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月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13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日。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ソレを逃すと、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7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月の最終土曜日まで予約は取れない所だった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9" dur="indefinite" restart="never" nodeType="tmRoot">
          <p:childTnLst>
            <p:seq>
              <p:cTn id="330" dur="indefinite" nodeType="mainSeq">
                <p:childTnLst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〔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[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入院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]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初回診療にて、『群発』と、診断。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入院の提案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半信半疑だが、『ココで無理なら、国内では無理』との話。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『とにかく痛みをなんとかしたい』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『マトモな生活を取り戻すためには、どんな手段でも』という状況につき、入院。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9" dur="indefinite" restart="never" nodeType="tmRoot">
          <p:childTnLst>
            <p:seq>
              <p:cTn id="360" dur="indefinite" nodeType="mainSeq">
                <p:childTnLst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[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入院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]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大量のステロイド剤にて、強制的に痛みを遮断。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今までとは別の予防薬（ワソラン）にて、発作頻度を下げる治療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痛みは弱まっているが、発作はアリの状態が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5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日ほど。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各種検査と問診にて、『群発』と。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期間の収束時期に差し掛かっており、他の病気の可能性を探ろうにも、反応が乏しいため、特定には適さないため、断念。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神経ブロック注射や、神経の位置をズラす手術による治療については、今の状態だと判断が難しい。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反応が強い時期に、改めて実施予定。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9" dur="indefinite" restart="never" nodeType="tmRoot">
          <p:childTnLst>
            <p:seq>
              <p:cTn id="390" dur="indefinite" nodeType="mainSeq">
                <p:childTnLst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[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入院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]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時間経過とともに、痛み、発作とも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なんとか、『入院しなくても生活出来る。』レベルにまで回復したため、退院。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治療の後遺症を抜くために、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10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日〜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週間ほどの期間が必要。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[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退院時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]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次回発作時用、初日、２日目に必要な薬を処方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大量の、皮下注射キットの処方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『どれだけ注射打ってもいいから、とにかく直ぐに来てください。』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27" dur="indefinite" restart="never" nodeType="tmRoot">
          <p:childTnLst>
            <p:seq>
              <p:cTn id="428" dur="indefinite" nodeType="mainSeq">
                <p:childTnLst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次回発作時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【次回発作時】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[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前提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]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・次回発作は来ます。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・９月に来る可能性は、低くないです。毎年来ているので。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・今回の件で、ズレるとか、甘い期待はしない方が良いです。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[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発作が来たら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]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・初日、２日目のために処方した薬を服用して下さい。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・トリプタン錠や、点鼻ではなく、初手から、注射で、抑え込んで下さい。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・すぐに、長嶋先生の所へ行き、富永病院の予約をしてください。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・できるだけ早く、富永病院へ来てください。（最悪、紹介状無しでも、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5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千円払えば、診察可能です）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・入院の準備は、してきて下さい。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65" dur="indefinite" restart="never" nodeType="tmRoot">
          <p:childTnLst>
            <p:seq>
              <p:cTn id="466" dur="indefinite" nodeType="mainSeq">
                <p:childTnLst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病気説明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病気説明　章立て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180000" y="900000"/>
            <a:ext cx="9360000" cy="36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病気概要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病歴、治療の記録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③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次回発作時について 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病気概要ー１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【病名】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　群発頭痛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【症状】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・激しい痛みを伴う頭痛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・吐き気、下痢を、伴う場合もあり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・発作発生から、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1.5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〜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3.5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時間ほど。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・発作は、日に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回〜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8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・期間は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ヶ月ほど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・年に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度、周期的にやって来る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・時間により発作が発生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・その他、誘発因子により発作が発生（主に、血流を良くする行動か、誘発食品の摂取）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病気概要ー２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【対処、治療】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・予防薬によって、発作の発生頻度を下げる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・発作発生時は、頓服薬により、痛みを緩和させる。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・頓服薬は、痛みをレベルによって、錠剤→点鼻薬→皮下注射→高濃度酸素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" dur="indefinite" restart="never" nodeType="tmRoot">
          <p:childTnLst>
            <p:seq>
              <p:cTn id="62" dur="indefinite" nodeType="mainSeq">
                <p:childTnLst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病歴ー１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①初回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2019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年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9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月〜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10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月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　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ヶ月の群発期を経て期間終了。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予防薬、ミグシスが効果を発揮し、点鼻薬までで収束。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なんとか、働く事が可能だった。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9" dur="indefinite" restart="never" nodeType="tmRoot">
          <p:childTnLst>
            <p:seq>
              <p:cTn id="80" dur="indefinite" nodeType="mainSeq">
                <p:childTnLst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病歴ー２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②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回目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2020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年、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9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月〜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10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月半ば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ヶ月半の群発期間を経て、終了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予防薬、ミグシスの効きが悪く、皮下注射が無いと、発作時の痛みが緩和しない。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頻度も高く、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日の中で、あまり『元気な時間』は無く、日常生活が困難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在宅ワーク期間と、オフの期間が重なったため、仕事への支障は、小さかった。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受託案件は、一度受けたが、その数時間後、『スイマセン、辞退します』。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別の理由もアリ。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5" dur="indefinite" restart="never" nodeType="tmRoot">
          <p:childTnLst>
            <p:seq>
              <p:cTn id="106" dur="indefinite" nodeType="mainSeq">
                <p:childTnLst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病歴ー３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③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3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回目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　　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2021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年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月〜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3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月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　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ヶ月の群発期間を経て、収束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予防薬が効かず、点鼻と注射により、対応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発作の頻度は、中程度、時間が決まっておらず、予測が立てづらい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仕事は、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4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分の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程度しか、出勤出来ておらず、休みの日も、指示出しすらおぼつかない。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なんとか、『短い時間だけでも』といった形での出勤と作業。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出勤直後に発作があり、『出勤』→『始業前に退勤』などもアリ。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『働けている』とは言えない状況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3" dur="indefinite" restart="never" nodeType="tmRoot">
          <p:childTnLst>
            <p:seq>
              <p:cTn id="144" dur="indefinite" nodeType="mainSeq">
                <p:childTnLst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　④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4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回目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2021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年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5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月〜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7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月末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約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3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ヶ月にわたる治療の末、入院。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11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日間の入院の末、収束。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体に大きな負担のかかる治療法につき、退院後、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10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日〜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週間の期間を経て、ようやく日常生活に戻る。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5" dur="indefinite" restart="never" nodeType="tmRoot">
          <p:childTnLst>
            <p:seq>
              <p:cTn id="186" dur="indefinite" nodeType="mainSeq">
                <p:childTnLst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病歴ー４　（入院）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【病歴、治療歴】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［最初の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2</a:t>
            </a: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週間ほど］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痛みよりも吐き気が強い。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『群発』の痛みと比較すると、少しだけ痛みが弱い感覚。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点鼻は効かないが、注射は効果アリ。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かかりつけ医に相談し、群発以外の可能性も視野に入れる。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眼科診断（緑内障等の疑い）</a:t>
            </a:r>
            <a:r>
              <a:rPr b="0" lang="en-US" sz="1400" spc="-1" strike="noStrike">
                <a:solidFill>
                  <a:srgbClr val="342a06"/>
                </a:solidFill>
                <a:latin typeface="Arial"/>
              </a:rPr>
              <a:t>111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耳鼻科診断（副鼻腔炎の疑い）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通常の群発の対応と同様に、ミグシスによる予防（効果ナシ）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Arial"/>
              </a:rPr>
              <a:t>点鼻、注射による対応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2021-08-11T14:22:35Z</dcterms:modified>
  <cp:revision>26</cp:revision>
  <dc:subject/>
  <dc:title>Blue Curve</dc:title>
</cp:coreProperties>
</file>