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928652BA-5C63-4DE1-AF9E-2E018C41E2E3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06743CED-08B9-44F2-8CA6-1AA73828F1AD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受容の精神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受容の精神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81" dur="indefinite" restart="never" nodeType="tmRoot">
          <p:childTnLst>
            <p:seq>
              <p:cTn id="482" dur="indefinite" nodeType="mainSeq">
                <p:childTnLst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受容の精神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【サマリー】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ストレスについては、１つのパワポでは表現しきれないため、分割します。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本パワポは第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3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弾です。出来れば、第１弾からご確認下さい。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①現状把握　、種類を知る。記録と分析、分類と対策サマリー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②決めつけ思考（自責・他責、読心、性格診断）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③分析（状況、感情、思考、根拠、反証）　　　　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④受容（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                                                                 ←ココです。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⑤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コンフォートカード　　　　　　　　　　　　　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←ココです。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⑥デス・ライティング　　　　　　　　　　　　　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←ココです。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本パワポでは、④、⑤、⑥について、言及していきます。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受容の精神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【受容の精神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ここまでで、『ストレスは全て決めつけ思考』。自責・他責・読心・性格診断、全て決めつけ。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ソレを記録、分析（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状況→感情→思考→根拠→反証）し、『異議アリ』して思考ループを回避。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を説明してきました。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決めつけ思考スタートであり、ソイツは、適切なステップで論破出来る。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ただ、思いがけず、もらい事故のような事は、起きます。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何もかもを防ぐ事は出来ません。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意図しない事は起きるし、『全てが思い通り』な日々を送る事は、難しいです。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この、『想定外の事が起きた時』に、どのように対応するか。傷を広げないか。について説明します。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受容の精神です。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＜サマリー＞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受容（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　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Accept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Watch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Act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Repeat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Expect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         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コンフォートカード　  自分に対する否定的な意見に対して『異議アリ』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デス・ライティング　　もし、明日自分が死ぬとしたら。。。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受容の精神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自分ではコントロール不能な悲しみ。（災害や、伝染病。突然の友人の死や事故、通り魔）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コレは、純然たる事実であり、『思い込み』では無いですね。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使いましょう。特効薬とかではないです。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＜①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Accept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受容＞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まず、ありのままの事実を受け止める。否定せず、拒否せず。ただ。事実のままに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＜②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Watch 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観察＞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その事実と、悲しんでいる自分を、ただ見つめる。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＜③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Act 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行動＞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まず、起きた事実はそのままにして、淡々と、今までの日常をこなす。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特別な行動をする。という意味ではない。「何か解決したい。」その気持ちはそのままに、日常を過ごす。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＜④ 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Repeat 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繰り返す＞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①〜③を繰り返す。（そんな事があった。悲しんでいる自分。いつもの日常の行動）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＜⑤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Expect 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期待＞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期待する。ではない。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「大きい期待をせず、淡々と日々を過ごす。」という事。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9" dur="indefinite" restart="never" nodeType="tmRoot">
          <p:childTnLst>
            <p:seq>
              <p:cTn id="110" dur="indefinite" nodeType="mainSeq">
                <p:childTnLst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受容の精神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解説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コレだけ？と思いましたか？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言ってる事は、『無かったフリして日常を過ごせ』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だけですからね。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ちゃんと説明します。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この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は、『第２の矢を受けない』ための方法です。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第１の矢は、回避不可能な事象でした。自分の力では、どうしようもない。防ぎようの無い事でした。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ただ、その悲しみをきっかけとして、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『あの時、自分が（あの人が、）ああしていれば』（自責、他責）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『あの時、あの人は、こんな事思っていたんじゃ？』（読心）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『俺って、いっつもこうなんだよな。。』（性格診断）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これらの主観が、第２の矢となって、自分を傷つけます。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なので、それらを発生させないために。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『無かったフリをして日常を過ごす』事が必要なのです。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第１の矢は避けれなかったけど。その事実をちゃんと見つめて、日常を繰り返し、ソレ以上の被害を回避。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次は、コンフォートカード。お守り。を授けます。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 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5" dur="indefinite" restart="never" nodeType="tmRoot">
          <p:childTnLst>
            <p:seq>
              <p:cTn id="176" dur="indefinite" nodeType="mainSeq">
                <p:childTnLst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受容の精神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【コンフォートカード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ここから先は、すぐに出来る作業が２つ続きます。コンフォードカードと、デス・ライティング。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やり方と効果を説明します。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＜コンフォートカード　やりかた＞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・自分がよく受ける批判、自分で自己否定してしまう事。想定される悪評を記載する。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・上記の反論を書いておく。（『根拠ありますか？』、反証、逆の意見、証拠、逆の褒める言葉、事実、エピソード）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分析の時に実施した、『異議あり』を、準備しておく。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＜効果＞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・自己否定のループが無くなる。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・自己肯定感が上がる。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・自分を非難する言葉や、自己否定は、『いっつも同じパターンだな』と理解出来る。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・自分を非難する言葉のパターンは、そんなに多く無い事にも気付ける。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・自分を肯定する言葉の方が、圧倒的に多い事が解る。また、ソレは『主観』ではない事が保証出来る。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・改めて、『思い込みなんだから』を理解出来る。自分で自分を責める事はなくなる。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コレでもダメな時の、最後の必殺技が、デス・ライティングです。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 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 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 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1" dur="indefinite" restart="never" nodeType="tmRoot">
          <p:childTnLst>
            <p:seq>
              <p:cTn id="242" dur="indefinite" nodeType="mainSeq">
                <p:childTnLst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受容の精神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【デス・ライティング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思い込みの打ち消し方は、解った。分析からの異議あり！の方法も解った。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コンフォードカードというお守りを手にした。でもまだ、受容しきれない時、デス・ライティングしましょう。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＜デス・ライティング　やりかた＞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・もし、自分が明日死ぬなら。という書き出しで、何をするか。何をしたいか。書き出していこう。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・</a:t>
            </a:r>
            <a:r>
              <a:rPr b="0" lang="en-US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</a:t>
            </a: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分書く。を１週間、繰り返す。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・誰々に、〇〇を伝えよう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・誰々に、■■をあげよう。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・誰々に、手紙を書こう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・〇〇を食べよう。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・〇〇と</a:t>
            </a:r>
            <a:r>
              <a:rPr b="0" lang="en-US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XXX</a:t>
            </a: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を渡しておこう。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＜効果＞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物凄く、自分の人生を肯定した気持ちになります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割と、満ち足りている事に気付く事が出来ます。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1" dur="indefinite" restart="never" nodeType="tmRoot">
          <p:childTnLst>
            <p:seq>
              <p:cTn id="312" dur="indefinite" nodeType="mainSeq">
                <p:childTnLst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受容の精神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【デス・ライティング　２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＜書いた事見返してみて。。。＞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感謝とか、やりたい事とかに使うよね。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ワザワザ、自分を不幸にするような事、書かないよね。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他人を不幸にするような事とかも、書かないと思う。明日死ぬのに、そんなモン、どうでもいい。　　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嫌いなやつをどうのこうの。ソレも書かないでしょ。そんな事に時間使いたくないよね。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明日死ぬのに、嫌いなやつのために時間使うとか、無理。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好意的な印象を持っている相手に感謝伝えたりするね。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で、書いた事見返すと。。　既に、今の自分で、割と満ち足りてないですか？　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アレが足りない。アレがあったらな。もっとお金があれば。もっと時間があれば。もっと友達が多ければ。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あまり無くないですか？　今あるもので、割と充分ですよね？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その上で。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アナタ、明日死にませんからね。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1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1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7" dur="indefinite" restart="never" nodeType="tmRoot">
          <p:childTnLst>
            <p:seq>
              <p:cTn id="378" dur="indefinite" nodeType="mainSeq">
                <p:childTnLst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最終まとめ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まとめ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ストレスには『ショート』、『ループ』、『ロング』の３種類があり、解決すべきは、ロング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ストレスは、『解消』するものではなく、「知って」「分析して」「対応」するもの。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ストレスは全て、『思い込み思考』から。（自責・他責・読心・性格診断）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『思い込み思考』は、分析ステップで、異議あり！（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状況→感情→思考→根拠→反証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自分ではコントロール不可な事象が起きたら、受容の精神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で、第２の矢を防ごう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コンフォートカードで、自分を攻撃する言葉、自己否定の言葉に対して異議アリ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それでも受容し切る事が出来なければ、デス・ライティング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これらは、今まで、『ただ、知らなかっただけ』の事です。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これらは、全て、トレーニングで身につけられる事です。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1" dur="indefinite" restart="never" nodeType="tmRoot">
          <p:childTnLst>
            <p:seq>
              <p:cTn id="432" dur="indefinite" nodeType="mainSeq">
                <p:childTnLst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1936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2021-08-31T20:24:08Z</dcterms:modified>
  <cp:revision>60</cp:revision>
  <dc:subject/>
  <dc:title>Blue Curve</dc:title>
</cp:coreProperties>
</file>