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2EE6B203-6769-43BE-BAA8-3C19F73F130C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5E7938AC-12A0-47FC-8019-ABE089828572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後回しにしない「技術」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0" y="720000"/>
            <a:ext cx="990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【維持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ーアクション　〜環境、効率より効果、人に教える〜）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アクション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のブロック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環境づくり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居心地の良い環境。じゃなくて、『背水の陣』の環境。を作れ。もう逃げ場が無い環境。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宣言、報告、観察もその一環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効率より効果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効率を良くする事はみんな得意。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30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分かかる作業を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分にする事は上手。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で、ソレが、『ゴールに対してどれだけ効果』あるか。の視点で見てない。。。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バンドマンが、バイト頑張って、バイトから店長になった。うん。いいけど。『ソレ、武道館にどれだけ近づいたの？』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頑張って、要領良くやる能力はあるなら、常に取捨選択の頭を持つ『コレはズレてんじゃないか？』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人に教える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人に教えるためには、更に高密度にインプットする必要がある上に、整理してアウトプットする必要がある。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教える行為を繰り返せば、定着する。借り物じゃなくて、自分のものになる。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更に教えるために、インプットを追加するサイクル。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インプットは、次のアウトプットを呼ぶ。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7" dur="indefinite" restart="never" nodeType="tmRoot">
          <p:childTnLst>
            <p:seq>
              <p:cTn id="438" dur="indefinite" nodeType="mainSeq">
                <p:childTnLst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【前置き】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・アイデアより実行力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『思いついたけど、やらなかった』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・実行力＝☓意志　○技術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性格じゃないよ、テクニックだよ。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『なんか、後回しにしちゃう人なんだよね。』違う。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そのテクニックを学んだり、練習していないだけだ。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・技術の３段階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①決心　「やろう」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②実行　「やってみる」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③維持　「やり続ける」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※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この３段階の「技術」について、言及していく。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【決心】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・イメージすること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☓　ゴールをイメージする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○　プロセスをイメージする。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・計画すること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・逆算　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・代案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・宣言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1" dur="indefinite" restart="never" nodeType="tmRoot">
          <p:childTnLst>
            <p:seq>
              <p:cTn id="52" dur="indefinite" nodeType="mainSeq">
                <p:childTnLst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決心ーイメージすること　〜ゴールじゃないよ、プロセスよ〜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『イメージしてみよう。叶った瞬間を』とか違うから。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『面接受かったら。大学受かったら。』違う。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『ミートソースパスタを食べてる姿を想像してて、パスタ作れるようになるか？』絶対ムリ。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必要なイメージは、プロセス。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必要な材料はコレ、調理の手順はコレ。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『調理している姿』、『買い物している姿』、『それらを調べている姿』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  で、コレが出来ていないと、立ち往生する。大丈夫。調べればいい。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『〇〇になりたい。』『○○をしたい』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どうやって？？？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言葉に詰まるのならば、立ち止まって、調べよう。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プロセスを想像できていないと、『ただの面倒臭い妄言』黙ってろ糞ワナビー。となる。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まあ、そうだね。『○○になる。』⇛『どうやって？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』⇛『まあ、ソレは解らないけど。。。』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聞く気失せるね。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プロセスを想像出来ていると、『人に説明できる。』すると、協力者が出来る。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5" dur="indefinite" restart="never" nodeType="tmRoot">
          <p:childTnLst>
            <p:seq>
              <p:cTn id="86" dur="indefinite" nodeType="mainSeq">
                <p:childTnLst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決心ー計画すること　〜逆算、代案、宣言〜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計画て面倒ですね。で、問われているのは、『本当にやりたいかどうか』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『〇〇したいです』うん。で、具体的には？『いや、今から計画を。。。』『計画の立て方が。。。』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⇛やめとけ。ソレすらやってない。やる労力すら惜しむのなら、ソレはたぶん、本当にやりたい事じゃない。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逆算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逆算で考えられていないから。計画が立てれれていない。もしくは、不備のある計画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今の『がんばり』を続けていけば、『いつか』ゴールにたどり着くかのような計画。絶対ムリ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今日はコレを頑張る。明日はコレを頑張る。こんなんで、絶対ムリ。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代案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絶対に計画通りになんていかない。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ファーストプランでいけるワケない。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『ミスしたらコレやる』を決めておく。すると、ソレは、計画の失敗ではなく、別の『計画通り』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停滞を回避できるよう、準備。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決心ー計画すること　〜逆算、代案、宣言②〜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宣言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イメージした。逆算してプラン立てた。色々と想定して、プラン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a,b,c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立てた。さあ、実行。ちょい待て。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宣言しよう。　大概の人が宣言しない。理由は、↓だ。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『避難されるのが怖い』『言わない方が格好いい』『人に言うべきものではないという固定概念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宣言しない奴、大抵、実現しないから。宣言しない。って。決心してないに等しいから。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宣言する事で前に進む事の方が多い。協力者が出る可能性もある。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宣言する事により、報告・観察の目がある。（コレは後に触れます。）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さて、計画が立った。サブのプランも用意した。宣言をし、決心も固まった。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実行編です。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1" dur="indefinite" restart="never" nodeType="tmRoot">
          <p:childTnLst>
            <p:seq>
              <p:cTn id="202" dur="indefinite" nodeType="mainSeq">
                <p:childTnLst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【実行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ータイミングとウォーミングアップ禁止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タイミング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実行する際に、まず、締め切りは、２つ作ろう。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開始デッドライン（いつから</a:t>
            </a: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始めなければいけない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　←コレ大事です。みんな立てないけど。。。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終了デッドライン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（いつ完了しなければいけない）　　←コレばっかり重視しているでしょ。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夏休みの宿題とかそう。『いつ完了しなければいけない』はあっても、『いつから始めなければいけない』無いね。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人は、締め切りがあると、いっぱいまで使おうとする習性がる。で、出来上がる成果物には、大差無い。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で、みんな言う。『あと１日時間があれば。。』て。プレゼンとか、パワポとか、特にそう。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ウォーミングアップ禁止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『さあ勉強するぞ。まずはデスクの整理からだ。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』やめろ。セルフハンディキャップ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『関連する逃避行動は、心理的に罪悪感が少ない。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　デスクの掃除って、勉強に必要っちゃ必要なので。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対策２点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１：常にデスクをキレイにしておく。←ハードル高いが、まあ正しい。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２：勉強してから、デスクの整理。　←やり始めると、途中辞めは、気持ち悪くなる。『やりかけ』状態を作る。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7" dur="indefinite" restart="never" nodeType="tmRoot">
          <p:childTnLst>
            <p:seq>
              <p:cTn id="248" dur="indefinite" nodeType="mainSeq">
                <p:childTnLst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【実行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ー巻きこむ　〜観察・報告、助けてもらう力〜）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観察・報告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人は、心理学的に、『自分の言葉と行動を一致させようとする』『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見られていると、更に一致させようとする。』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俺は○○をやる。と宣言しといて、全然違う事していると、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まず、自分自身に追い詰められ、更に、宣言した相手からも、『言ってる事と違うね』と追い詰められる。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その状態で、平然としていられる奴、ある意味すごい。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『俺、プロボクサーになる』て言ってる奴が、毎日スナック菓子を食べ続けて、ダラダラして、ソレを毎日報告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し続ける。無理無理。メンタル強すぎるわ。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宣言する事で、自分の行動をコントロールできる。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助けて貰う力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たった１人で実現できる事なんざ、限られているし、品質も。。。ジョブズは、１人で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iphone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作ってないでしょ。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上手く頼れない＝成功しない。実現しない。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改めて、『頼るのダサい』、『申し訳ない』とか言うんなら、「ソレ、本当に実現したい事なの？」やめれば？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『何もしないで助けて貰う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』は☓　最初は必ずスモールスタート。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09" dur="indefinite" restart="never" nodeType="tmRoot">
          <p:childTnLst>
            <p:seq>
              <p:cTn id="310" dur="indefinite" nodeType="mainSeq">
                <p:childTnLst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後回しにしない「技術」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0" y="720000"/>
            <a:ext cx="990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【維持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ーマインド　〜自己イメージ、ゴールから目をそらさない、断る勇気）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維持　『腰が重いから始まらない』『初めてみたものの続かない』『挫折に次ぐ挫折』モチベ保つのしんどい。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維持するには、『マインド』と『アクション』２つに分けて。　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まずは、マインドのブロック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自己イメージ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自己イメージを高く持つ。『私なんかは。。』、『私まだ、何者でも無いから』、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『自己肯定感低いんだよね』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NG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『言葉と行動を一致させようとする』と言ったが、その通りで、低いと、ソレに一致させようとしてしまう。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『しつこく実現する奴だから。』、『最後までやり切る奴だから』も、一致させようとする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ゴールから目をそらさない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46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時中、ゴールの事を考える。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OR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１日１５分、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年後について考える。コレ、かなり難しい。今の事ばっかりの人には。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コツ：「後で」タスクを溜めない。秒でやる。メールの返信、デスクの掃除、洗いもの。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ウシジマくん見て、今日の事しか考えてない人が借りに来てるから。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異性を見る時でも、『○年後の事を考えているか』で、器が解る。ちょっと聞いてみると、判断材料になるよ。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断る勇気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断る権利がある。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断る時は、明るく短く簡潔に。『断る理由を考えるのは不要』。明るく、『ゴメン都合が悪くて』のみで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OK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1" dur="indefinite" restart="never" nodeType="tmRoot">
          <p:childTnLst>
            <p:seq>
              <p:cTn id="372" dur="indefinite" nodeType="mainSeq">
                <p:childTnLst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2021-08-19T11:33:42Z</dcterms:modified>
  <cp:revision>55</cp:revision>
  <dc:subject/>
  <dc:title>Blue Curve</dc:title>
</cp:coreProperties>
</file>