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ppt/_rels/presentation.xml.rels" ContentType="application/vnd.openxmlformats-package.relationships+xml"/>
  <Override PartName="/ppt/slideMasters/_rels/slideMaster2.xml.rels" ContentType="application/vnd.openxmlformats-package.relationships+xml"/>
  <Override PartName="/ppt/slideMasters/_rels/slideMaster1.xml.rels" ContentType="application/vnd.openxmlformats-package.relationships+xml"/>
  <Override PartName="/ppt/slideMasters/slideMaster2.xml" ContentType="application/vnd.openxmlformats-officedocument.presentationml.slideMaster+xml"/>
  <Override PartName="/ppt/slideMasters/slideMaster1.xml" ContentType="application/vnd.openxmlformats-officedocument.presentationml.slideMaster+xml"/>
  <Override PartName="/ppt/presentation.xml" ContentType="application/vnd.openxmlformats-officedocument.presentationml.presentation.main+xml"/>
  <Override PartName="/ppt/theme/theme1.xml" ContentType="application/vnd.openxmlformats-officedocument.theme+xml"/>
  <Override PartName="/ppt/theme/theme2.xml" ContentType="application/vnd.openxmlformats-officedocument.theme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Layouts/_rels/slideLayout22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20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24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17.xml.rels" ContentType="application/vnd.openxmlformats-package.relationships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0.xml" ContentType="application/vnd.openxmlformats-officedocument.presentationml.slideLayout+xml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61" r:id="rId3"/>
  </p:sldMasterIdLst>
  <p:sldIdLst>
    <p:sldId id="256" r:id="rId4"/>
    <p:sldId id="257" r:id="rId5"/>
    <p:sldId id="258" r:id="rId6"/>
    <p:sldId id="259" r:id="rId7"/>
    <p:sldId id="260" r:id="rId8"/>
    <p:sldId id="261" r:id="rId9"/>
  </p:sldIdLst>
  <p:sldSz cx="10080625" cy="5670550"/>
  <p:notesSz cx="7559675" cy="10691812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0" y="1620000"/>
            <a:ext cx="9000000" cy="1080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300" spc="-1" strike="noStrike">
              <a:solidFill>
                <a:srgbClr val="dd4100"/>
              </a:solidFill>
              <a:latin typeface="Arial"/>
            </a:endParaRPr>
          </a:p>
        </p:txBody>
      </p:sp>
      <p:sp>
        <p:nvSpPr>
          <p:cNvPr id="28" name="PlaceHolder 2"/>
          <p:cNvSpPr>
            <a:spLocks noGrp="1"/>
          </p:cNvSpPr>
          <p:nvPr>
            <p:ph type="body"/>
          </p:nvPr>
        </p:nvSpPr>
        <p:spPr>
          <a:xfrm>
            <a:off x="360000" y="2880000"/>
            <a:ext cx="9360000" cy="772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29" name="PlaceHolder 3"/>
          <p:cNvSpPr>
            <a:spLocks noGrp="1"/>
          </p:cNvSpPr>
          <p:nvPr>
            <p:ph type="body"/>
          </p:nvPr>
        </p:nvSpPr>
        <p:spPr>
          <a:xfrm>
            <a:off x="360000" y="3726360"/>
            <a:ext cx="9360000" cy="772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0" y="1620000"/>
            <a:ext cx="9000000" cy="1080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300" spc="-1" strike="noStrike">
              <a:solidFill>
                <a:srgbClr val="dd4100"/>
              </a:solidFill>
              <a:latin typeface="Arial"/>
            </a:endParaRPr>
          </a:p>
        </p:txBody>
      </p:sp>
      <p:sp>
        <p:nvSpPr>
          <p:cNvPr id="31" name="PlaceHolder 2"/>
          <p:cNvSpPr>
            <a:spLocks noGrp="1"/>
          </p:cNvSpPr>
          <p:nvPr>
            <p:ph type="body"/>
          </p:nvPr>
        </p:nvSpPr>
        <p:spPr>
          <a:xfrm>
            <a:off x="360000" y="2880000"/>
            <a:ext cx="4567320" cy="772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32" name="PlaceHolder 3"/>
          <p:cNvSpPr>
            <a:spLocks noGrp="1"/>
          </p:cNvSpPr>
          <p:nvPr>
            <p:ph type="body"/>
          </p:nvPr>
        </p:nvSpPr>
        <p:spPr>
          <a:xfrm>
            <a:off x="5155920" y="2880000"/>
            <a:ext cx="4567320" cy="772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33" name="PlaceHolder 4"/>
          <p:cNvSpPr>
            <a:spLocks noGrp="1"/>
          </p:cNvSpPr>
          <p:nvPr>
            <p:ph type="body"/>
          </p:nvPr>
        </p:nvSpPr>
        <p:spPr>
          <a:xfrm>
            <a:off x="360000" y="3726360"/>
            <a:ext cx="4567320" cy="772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34" name="PlaceHolder 5"/>
          <p:cNvSpPr>
            <a:spLocks noGrp="1"/>
          </p:cNvSpPr>
          <p:nvPr>
            <p:ph type="body"/>
          </p:nvPr>
        </p:nvSpPr>
        <p:spPr>
          <a:xfrm>
            <a:off x="5155920" y="3726360"/>
            <a:ext cx="4567320" cy="772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PlaceHolder 1"/>
          <p:cNvSpPr>
            <a:spLocks noGrp="1"/>
          </p:cNvSpPr>
          <p:nvPr>
            <p:ph type="title"/>
          </p:nvPr>
        </p:nvSpPr>
        <p:spPr>
          <a:xfrm>
            <a:off x="0" y="1620000"/>
            <a:ext cx="9000000" cy="1080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300" spc="-1" strike="noStrike">
              <a:solidFill>
                <a:srgbClr val="dd4100"/>
              </a:solidFill>
              <a:latin typeface="Arial"/>
            </a:endParaRPr>
          </a:p>
        </p:txBody>
      </p:sp>
      <p:sp>
        <p:nvSpPr>
          <p:cNvPr id="36" name="PlaceHolder 2"/>
          <p:cNvSpPr>
            <a:spLocks noGrp="1"/>
          </p:cNvSpPr>
          <p:nvPr>
            <p:ph type="body"/>
          </p:nvPr>
        </p:nvSpPr>
        <p:spPr>
          <a:xfrm>
            <a:off x="360000" y="2880000"/>
            <a:ext cx="3013560" cy="772560"/>
          </a:xfrm>
          <a:prstGeom prst="rect">
            <a:avLst/>
          </a:prstGeom>
        </p:spPr>
        <p:txBody>
          <a:bodyPr lIns="0" rIns="0" tIns="0" bIns="0">
            <a:normAutofit fontScale="80000"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37" name="PlaceHolder 3"/>
          <p:cNvSpPr>
            <a:spLocks noGrp="1"/>
          </p:cNvSpPr>
          <p:nvPr>
            <p:ph type="body"/>
          </p:nvPr>
        </p:nvSpPr>
        <p:spPr>
          <a:xfrm>
            <a:off x="3524760" y="2880000"/>
            <a:ext cx="3013560" cy="772560"/>
          </a:xfrm>
          <a:prstGeom prst="rect">
            <a:avLst/>
          </a:prstGeom>
        </p:spPr>
        <p:txBody>
          <a:bodyPr lIns="0" rIns="0" tIns="0" bIns="0">
            <a:normAutofit fontScale="80000"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38" name="PlaceHolder 4"/>
          <p:cNvSpPr>
            <a:spLocks noGrp="1"/>
          </p:cNvSpPr>
          <p:nvPr>
            <p:ph type="body"/>
          </p:nvPr>
        </p:nvSpPr>
        <p:spPr>
          <a:xfrm>
            <a:off x="6689160" y="2880000"/>
            <a:ext cx="3013560" cy="772560"/>
          </a:xfrm>
          <a:prstGeom prst="rect">
            <a:avLst/>
          </a:prstGeom>
        </p:spPr>
        <p:txBody>
          <a:bodyPr lIns="0" rIns="0" tIns="0" bIns="0">
            <a:normAutofit fontScale="80000"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39" name="PlaceHolder 5"/>
          <p:cNvSpPr>
            <a:spLocks noGrp="1"/>
          </p:cNvSpPr>
          <p:nvPr>
            <p:ph type="body"/>
          </p:nvPr>
        </p:nvSpPr>
        <p:spPr>
          <a:xfrm>
            <a:off x="360000" y="3726360"/>
            <a:ext cx="3013560" cy="772560"/>
          </a:xfrm>
          <a:prstGeom prst="rect">
            <a:avLst/>
          </a:prstGeom>
        </p:spPr>
        <p:txBody>
          <a:bodyPr lIns="0" rIns="0" tIns="0" bIns="0">
            <a:normAutofit fontScale="80000"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40" name="PlaceHolder 6"/>
          <p:cNvSpPr>
            <a:spLocks noGrp="1"/>
          </p:cNvSpPr>
          <p:nvPr>
            <p:ph type="body"/>
          </p:nvPr>
        </p:nvSpPr>
        <p:spPr>
          <a:xfrm>
            <a:off x="3524760" y="3726360"/>
            <a:ext cx="3013560" cy="772560"/>
          </a:xfrm>
          <a:prstGeom prst="rect">
            <a:avLst/>
          </a:prstGeom>
        </p:spPr>
        <p:txBody>
          <a:bodyPr lIns="0" rIns="0" tIns="0" bIns="0">
            <a:normAutofit fontScale="80000"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41" name="PlaceHolder 7"/>
          <p:cNvSpPr>
            <a:spLocks noGrp="1"/>
          </p:cNvSpPr>
          <p:nvPr>
            <p:ph type="body"/>
          </p:nvPr>
        </p:nvSpPr>
        <p:spPr>
          <a:xfrm>
            <a:off x="6689160" y="3726360"/>
            <a:ext cx="3013560" cy="772560"/>
          </a:xfrm>
          <a:prstGeom prst="rect">
            <a:avLst/>
          </a:prstGeom>
        </p:spPr>
        <p:txBody>
          <a:bodyPr lIns="0" rIns="0" tIns="0" bIns="0">
            <a:normAutofit fontScale="80000"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0" y="1620000"/>
            <a:ext cx="9000000" cy="1080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300" spc="-1" strike="noStrike">
              <a:solidFill>
                <a:srgbClr val="dd4100"/>
              </a:solidFill>
              <a:latin typeface="Arial"/>
            </a:endParaRPr>
          </a:p>
        </p:txBody>
      </p:sp>
      <p:sp>
        <p:nvSpPr>
          <p:cNvPr id="50" name="PlaceHolder 2"/>
          <p:cNvSpPr>
            <a:spLocks noGrp="1"/>
          </p:cNvSpPr>
          <p:nvPr>
            <p:ph type="subTitle"/>
          </p:nvPr>
        </p:nvSpPr>
        <p:spPr>
          <a:xfrm>
            <a:off x="360000" y="2880000"/>
            <a:ext cx="9360000" cy="1620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200" spc="-1" strike="noStrike">
              <a:highlight>
                <a:srgbClr val="ffffff"/>
              </a:highlight>
              <a:latin typeface="Arial"/>
            </a:endParaRP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PlaceHolder 1"/>
          <p:cNvSpPr>
            <a:spLocks noGrp="1"/>
          </p:cNvSpPr>
          <p:nvPr>
            <p:ph type="title"/>
          </p:nvPr>
        </p:nvSpPr>
        <p:spPr>
          <a:xfrm>
            <a:off x="0" y="1620000"/>
            <a:ext cx="9000000" cy="1080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300" spc="-1" strike="noStrike">
              <a:solidFill>
                <a:srgbClr val="dd4100"/>
              </a:solidFill>
              <a:latin typeface="Arial"/>
            </a:endParaRPr>
          </a:p>
        </p:txBody>
      </p:sp>
      <p:sp>
        <p:nvSpPr>
          <p:cNvPr id="52" name="PlaceHolder 2"/>
          <p:cNvSpPr>
            <a:spLocks noGrp="1"/>
          </p:cNvSpPr>
          <p:nvPr>
            <p:ph type="body"/>
          </p:nvPr>
        </p:nvSpPr>
        <p:spPr>
          <a:xfrm>
            <a:off x="360000" y="2880000"/>
            <a:ext cx="9360000" cy="1620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0" y="1620000"/>
            <a:ext cx="9000000" cy="1080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300" spc="-1" strike="noStrike">
              <a:solidFill>
                <a:srgbClr val="dd4100"/>
              </a:solidFill>
              <a:latin typeface="Arial"/>
            </a:endParaRPr>
          </a:p>
        </p:txBody>
      </p:sp>
      <p:sp>
        <p:nvSpPr>
          <p:cNvPr id="54" name="PlaceHolder 2"/>
          <p:cNvSpPr>
            <a:spLocks noGrp="1"/>
          </p:cNvSpPr>
          <p:nvPr>
            <p:ph type="body"/>
          </p:nvPr>
        </p:nvSpPr>
        <p:spPr>
          <a:xfrm>
            <a:off x="360000" y="2880000"/>
            <a:ext cx="4567320" cy="1620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55" name="PlaceHolder 3"/>
          <p:cNvSpPr>
            <a:spLocks noGrp="1"/>
          </p:cNvSpPr>
          <p:nvPr>
            <p:ph type="body"/>
          </p:nvPr>
        </p:nvSpPr>
        <p:spPr>
          <a:xfrm>
            <a:off x="5155920" y="2880000"/>
            <a:ext cx="4567320" cy="1620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PlaceHolder 1"/>
          <p:cNvSpPr>
            <a:spLocks noGrp="1"/>
          </p:cNvSpPr>
          <p:nvPr>
            <p:ph type="title"/>
          </p:nvPr>
        </p:nvSpPr>
        <p:spPr>
          <a:xfrm>
            <a:off x="0" y="1620000"/>
            <a:ext cx="9000000" cy="1080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300" spc="-1" strike="noStrike">
              <a:solidFill>
                <a:srgbClr val="dd4100"/>
              </a:solidFill>
              <a:latin typeface="Arial"/>
            </a:endParaRP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PlaceHolder 1"/>
          <p:cNvSpPr>
            <a:spLocks noGrp="1"/>
          </p:cNvSpPr>
          <p:nvPr>
            <p:ph type="subTitle"/>
          </p:nvPr>
        </p:nvSpPr>
        <p:spPr>
          <a:xfrm>
            <a:off x="0" y="1620000"/>
            <a:ext cx="9000000" cy="50076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200" spc="-1" strike="noStrike">
              <a:highlight>
                <a:srgbClr val="ffffff"/>
              </a:highlight>
              <a:latin typeface="Arial"/>
            </a:endParaRPr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PlaceHolder 1"/>
          <p:cNvSpPr>
            <a:spLocks noGrp="1"/>
          </p:cNvSpPr>
          <p:nvPr>
            <p:ph type="title"/>
          </p:nvPr>
        </p:nvSpPr>
        <p:spPr>
          <a:xfrm>
            <a:off x="0" y="1620000"/>
            <a:ext cx="9000000" cy="1080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300" spc="-1" strike="noStrike">
              <a:solidFill>
                <a:srgbClr val="dd4100"/>
              </a:solidFill>
              <a:latin typeface="Arial"/>
            </a:endParaRPr>
          </a:p>
        </p:txBody>
      </p:sp>
      <p:sp>
        <p:nvSpPr>
          <p:cNvPr id="59" name="PlaceHolder 2"/>
          <p:cNvSpPr>
            <a:spLocks noGrp="1"/>
          </p:cNvSpPr>
          <p:nvPr>
            <p:ph type="body"/>
          </p:nvPr>
        </p:nvSpPr>
        <p:spPr>
          <a:xfrm>
            <a:off x="360000" y="2880000"/>
            <a:ext cx="4567320" cy="772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60" name="PlaceHolder 3"/>
          <p:cNvSpPr>
            <a:spLocks noGrp="1"/>
          </p:cNvSpPr>
          <p:nvPr>
            <p:ph type="body"/>
          </p:nvPr>
        </p:nvSpPr>
        <p:spPr>
          <a:xfrm>
            <a:off x="5155920" y="2880000"/>
            <a:ext cx="4567320" cy="1620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61" name="PlaceHolder 4"/>
          <p:cNvSpPr>
            <a:spLocks noGrp="1"/>
          </p:cNvSpPr>
          <p:nvPr>
            <p:ph type="body"/>
          </p:nvPr>
        </p:nvSpPr>
        <p:spPr>
          <a:xfrm>
            <a:off x="360000" y="3726360"/>
            <a:ext cx="4567320" cy="772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0" y="1620000"/>
            <a:ext cx="9000000" cy="1080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300" spc="-1" strike="noStrike">
              <a:solidFill>
                <a:srgbClr val="dd4100"/>
              </a:solidFill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subTitle"/>
          </p:nvPr>
        </p:nvSpPr>
        <p:spPr>
          <a:xfrm>
            <a:off x="360000" y="2880000"/>
            <a:ext cx="9360000" cy="1620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200" spc="-1" strike="noStrike">
              <a:highlight>
                <a:srgbClr val="ffffff"/>
              </a:highlight>
              <a:latin typeface="Arial"/>
            </a:endParaRP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PlaceHolder 1"/>
          <p:cNvSpPr>
            <a:spLocks noGrp="1"/>
          </p:cNvSpPr>
          <p:nvPr>
            <p:ph type="title"/>
          </p:nvPr>
        </p:nvSpPr>
        <p:spPr>
          <a:xfrm>
            <a:off x="0" y="1620000"/>
            <a:ext cx="9000000" cy="1080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300" spc="-1" strike="noStrike">
              <a:solidFill>
                <a:srgbClr val="dd4100"/>
              </a:solidFill>
              <a:latin typeface="Arial"/>
            </a:endParaRPr>
          </a:p>
        </p:txBody>
      </p:sp>
      <p:sp>
        <p:nvSpPr>
          <p:cNvPr id="63" name="PlaceHolder 2"/>
          <p:cNvSpPr>
            <a:spLocks noGrp="1"/>
          </p:cNvSpPr>
          <p:nvPr>
            <p:ph type="body"/>
          </p:nvPr>
        </p:nvSpPr>
        <p:spPr>
          <a:xfrm>
            <a:off x="360000" y="2880000"/>
            <a:ext cx="4567320" cy="1620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64" name="PlaceHolder 3"/>
          <p:cNvSpPr>
            <a:spLocks noGrp="1"/>
          </p:cNvSpPr>
          <p:nvPr>
            <p:ph type="body"/>
          </p:nvPr>
        </p:nvSpPr>
        <p:spPr>
          <a:xfrm>
            <a:off x="5155920" y="2880000"/>
            <a:ext cx="4567320" cy="772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65" name="PlaceHolder 4"/>
          <p:cNvSpPr>
            <a:spLocks noGrp="1"/>
          </p:cNvSpPr>
          <p:nvPr>
            <p:ph type="body"/>
          </p:nvPr>
        </p:nvSpPr>
        <p:spPr>
          <a:xfrm>
            <a:off x="5155920" y="3726360"/>
            <a:ext cx="4567320" cy="772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PlaceHolder 1"/>
          <p:cNvSpPr>
            <a:spLocks noGrp="1"/>
          </p:cNvSpPr>
          <p:nvPr>
            <p:ph type="title"/>
          </p:nvPr>
        </p:nvSpPr>
        <p:spPr>
          <a:xfrm>
            <a:off x="0" y="1620000"/>
            <a:ext cx="9000000" cy="1080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300" spc="-1" strike="noStrike">
              <a:solidFill>
                <a:srgbClr val="dd4100"/>
              </a:solidFill>
              <a:latin typeface="Arial"/>
            </a:endParaRPr>
          </a:p>
        </p:txBody>
      </p:sp>
      <p:sp>
        <p:nvSpPr>
          <p:cNvPr id="67" name="PlaceHolder 2"/>
          <p:cNvSpPr>
            <a:spLocks noGrp="1"/>
          </p:cNvSpPr>
          <p:nvPr>
            <p:ph type="body"/>
          </p:nvPr>
        </p:nvSpPr>
        <p:spPr>
          <a:xfrm>
            <a:off x="360000" y="2880000"/>
            <a:ext cx="4567320" cy="772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68" name="PlaceHolder 3"/>
          <p:cNvSpPr>
            <a:spLocks noGrp="1"/>
          </p:cNvSpPr>
          <p:nvPr>
            <p:ph type="body"/>
          </p:nvPr>
        </p:nvSpPr>
        <p:spPr>
          <a:xfrm>
            <a:off x="5155920" y="2880000"/>
            <a:ext cx="4567320" cy="772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69" name="PlaceHolder 4"/>
          <p:cNvSpPr>
            <a:spLocks noGrp="1"/>
          </p:cNvSpPr>
          <p:nvPr>
            <p:ph type="body"/>
          </p:nvPr>
        </p:nvSpPr>
        <p:spPr>
          <a:xfrm>
            <a:off x="360000" y="3726360"/>
            <a:ext cx="9360000" cy="772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PlaceHolder 1"/>
          <p:cNvSpPr>
            <a:spLocks noGrp="1"/>
          </p:cNvSpPr>
          <p:nvPr>
            <p:ph type="title"/>
          </p:nvPr>
        </p:nvSpPr>
        <p:spPr>
          <a:xfrm>
            <a:off x="0" y="1620000"/>
            <a:ext cx="9000000" cy="1080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300" spc="-1" strike="noStrike">
              <a:solidFill>
                <a:srgbClr val="dd4100"/>
              </a:solidFill>
              <a:latin typeface="Arial"/>
            </a:endParaRPr>
          </a:p>
        </p:txBody>
      </p:sp>
      <p:sp>
        <p:nvSpPr>
          <p:cNvPr id="71" name="PlaceHolder 2"/>
          <p:cNvSpPr>
            <a:spLocks noGrp="1"/>
          </p:cNvSpPr>
          <p:nvPr>
            <p:ph type="body"/>
          </p:nvPr>
        </p:nvSpPr>
        <p:spPr>
          <a:xfrm>
            <a:off x="360000" y="2880000"/>
            <a:ext cx="9360000" cy="772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72" name="PlaceHolder 3"/>
          <p:cNvSpPr>
            <a:spLocks noGrp="1"/>
          </p:cNvSpPr>
          <p:nvPr>
            <p:ph type="body"/>
          </p:nvPr>
        </p:nvSpPr>
        <p:spPr>
          <a:xfrm>
            <a:off x="360000" y="3726360"/>
            <a:ext cx="9360000" cy="772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PlaceHolder 1"/>
          <p:cNvSpPr>
            <a:spLocks noGrp="1"/>
          </p:cNvSpPr>
          <p:nvPr>
            <p:ph type="title"/>
          </p:nvPr>
        </p:nvSpPr>
        <p:spPr>
          <a:xfrm>
            <a:off x="0" y="1620000"/>
            <a:ext cx="9000000" cy="1080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300" spc="-1" strike="noStrike">
              <a:solidFill>
                <a:srgbClr val="dd4100"/>
              </a:solidFill>
              <a:latin typeface="Arial"/>
            </a:endParaRPr>
          </a:p>
        </p:txBody>
      </p:sp>
      <p:sp>
        <p:nvSpPr>
          <p:cNvPr id="74" name="PlaceHolder 2"/>
          <p:cNvSpPr>
            <a:spLocks noGrp="1"/>
          </p:cNvSpPr>
          <p:nvPr>
            <p:ph type="body"/>
          </p:nvPr>
        </p:nvSpPr>
        <p:spPr>
          <a:xfrm>
            <a:off x="360000" y="2880000"/>
            <a:ext cx="4567320" cy="772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75" name="PlaceHolder 3"/>
          <p:cNvSpPr>
            <a:spLocks noGrp="1"/>
          </p:cNvSpPr>
          <p:nvPr>
            <p:ph type="body"/>
          </p:nvPr>
        </p:nvSpPr>
        <p:spPr>
          <a:xfrm>
            <a:off x="5155920" y="2880000"/>
            <a:ext cx="4567320" cy="772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76" name="PlaceHolder 4"/>
          <p:cNvSpPr>
            <a:spLocks noGrp="1"/>
          </p:cNvSpPr>
          <p:nvPr>
            <p:ph type="body"/>
          </p:nvPr>
        </p:nvSpPr>
        <p:spPr>
          <a:xfrm>
            <a:off x="360000" y="3726360"/>
            <a:ext cx="4567320" cy="772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77" name="PlaceHolder 5"/>
          <p:cNvSpPr>
            <a:spLocks noGrp="1"/>
          </p:cNvSpPr>
          <p:nvPr>
            <p:ph type="body"/>
          </p:nvPr>
        </p:nvSpPr>
        <p:spPr>
          <a:xfrm>
            <a:off x="5155920" y="3726360"/>
            <a:ext cx="4567320" cy="772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PlaceHolder 1"/>
          <p:cNvSpPr>
            <a:spLocks noGrp="1"/>
          </p:cNvSpPr>
          <p:nvPr>
            <p:ph type="title"/>
          </p:nvPr>
        </p:nvSpPr>
        <p:spPr>
          <a:xfrm>
            <a:off x="0" y="1620000"/>
            <a:ext cx="9000000" cy="1080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300" spc="-1" strike="noStrike">
              <a:solidFill>
                <a:srgbClr val="dd4100"/>
              </a:solidFill>
              <a:latin typeface="Arial"/>
            </a:endParaRPr>
          </a:p>
        </p:txBody>
      </p:sp>
      <p:sp>
        <p:nvSpPr>
          <p:cNvPr id="79" name="PlaceHolder 2"/>
          <p:cNvSpPr>
            <a:spLocks noGrp="1"/>
          </p:cNvSpPr>
          <p:nvPr>
            <p:ph type="body"/>
          </p:nvPr>
        </p:nvSpPr>
        <p:spPr>
          <a:xfrm>
            <a:off x="360000" y="2880000"/>
            <a:ext cx="3013560" cy="772560"/>
          </a:xfrm>
          <a:prstGeom prst="rect">
            <a:avLst/>
          </a:prstGeom>
        </p:spPr>
        <p:txBody>
          <a:bodyPr lIns="0" rIns="0" tIns="0" bIns="0">
            <a:normAutofit fontScale="80000"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80" name="PlaceHolder 3"/>
          <p:cNvSpPr>
            <a:spLocks noGrp="1"/>
          </p:cNvSpPr>
          <p:nvPr>
            <p:ph type="body"/>
          </p:nvPr>
        </p:nvSpPr>
        <p:spPr>
          <a:xfrm>
            <a:off x="3524760" y="2880000"/>
            <a:ext cx="3013560" cy="772560"/>
          </a:xfrm>
          <a:prstGeom prst="rect">
            <a:avLst/>
          </a:prstGeom>
        </p:spPr>
        <p:txBody>
          <a:bodyPr lIns="0" rIns="0" tIns="0" bIns="0">
            <a:normAutofit fontScale="80000"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81" name="PlaceHolder 4"/>
          <p:cNvSpPr>
            <a:spLocks noGrp="1"/>
          </p:cNvSpPr>
          <p:nvPr>
            <p:ph type="body"/>
          </p:nvPr>
        </p:nvSpPr>
        <p:spPr>
          <a:xfrm>
            <a:off x="6689160" y="2880000"/>
            <a:ext cx="3013560" cy="772560"/>
          </a:xfrm>
          <a:prstGeom prst="rect">
            <a:avLst/>
          </a:prstGeom>
        </p:spPr>
        <p:txBody>
          <a:bodyPr lIns="0" rIns="0" tIns="0" bIns="0">
            <a:normAutofit fontScale="80000"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82" name="PlaceHolder 5"/>
          <p:cNvSpPr>
            <a:spLocks noGrp="1"/>
          </p:cNvSpPr>
          <p:nvPr>
            <p:ph type="body"/>
          </p:nvPr>
        </p:nvSpPr>
        <p:spPr>
          <a:xfrm>
            <a:off x="360000" y="3726360"/>
            <a:ext cx="3013560" cy="772560"/>
          </a:xfrm>
          <a:prstGeom prst="rect">
            <a:avLst/>
          </a:prstGeom>
        </p:spPr>
        <p:txBody>
          <a:bodyPr lIns="0" rIns="0" tIns="0" bIns="0">
            <a:normAutofit fontScale="80000"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83" name="PlaceHolder 6"/>
          <p:cNvSpPr>
            <a:spLocks noGrp="1"/>
          </p:cNvSpPr>
          <p:nvPr>
            <p:ph type="body"/>
          </p:nvPr>
        </p:nvSpPr>
        <p:spPr>
          <a:xfrm>
            <a:off x="3524760" y="3726360"/>
            <a:ext cx="3013560" cy="772560"/>
          </a:xfrm>
          <a:prstGeom prst="rect">
            <a:avLst/>
          </a:prstGeom>
        </p:spPr>
        <p:txBody>
          <a:bodyPr lIns="0" rIns="0" tIns="0" bIns="0">
            <a:normAutofit fontScale="80000"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84" name="PlaceHolder 7"/>
          <p:cNvSpPr>
            <a:spLocks noGrp="1"/>
          </p:cNvSpPr>
          <p:nvPr>
            <p:ph type="body"/>
          </p:nvPr>
        </p:nvSpPr>
        <p:spPr>
          <a:xfrm>
            <a:off x="6689160" y="3726360"/>
            <a:ext cx="3013560" cy="772560"/>
          </a:xfrm>
          <a:prstGeom prst="rect">
            <a:avLst/>
          </a:prstGeom>
        </p:spPr>
        <p:txBody>
          <a:bodyPr lIns="0" rIns="0" tIns="0" bIns="0">
            <a:normAutofit fontScale="80000"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0" y="1620000"/>
            <a:ext cx="9000000" cy="1080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300" spc="-1" strike="noStrike">
              <a:solidFill>
                <a:srgbClr val="dd4100"/>
              </a:solidFill>
              <a:latin typeface="Arial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 type="body"/>
          </p:nvPr>
        </p:nvSpPr>
        <p:spPr>
          <a:xfrm>
            <a:off x="360000" y="2880000"/>
            <a:ext cx="9360000" cy="1620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0" y="1620000"/>
            <a:ext cx="9000000" cy="1080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300" spc="-1" strike="noStrike">
              <a:solidFill>
                <a:srgbClr val="dd4100"/>
              </a:solidFill>
              <a:latin typeface="Arial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 type="body"/>
          </p:nvPr>
        </p:nvSpPr>
        <p:spPr>
          <a:xfrm>
            <a:off x="360000" y="2880000"/>
            <a:ext cx="4567320" cy="1620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12" name="PlaceHolder 3"/>
          <p:cNvSpPr>
            <a:spLocks noGrp="1"/>
          </p:cNvSpPr>
          <p:nvPr>
            <p:ph type="body"/>
          </p:nvPr>
        </p:nvSpPr>
        <p:spPr>
          <a:xfrm>
            <a:off x="5155920" y="2880000"/>
            <a:ext cx="4567320" cy="1620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0" y="1620000"/>
            <a:ext cx="9000000" cy="1080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300" spc="-1" strike="noStrike">
              <a:solidFill>
                <a:srgbClr val="dd4100"/>
              </a:solidFill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subTitle"/>
          </p:nvPr>
        </p:nvSpPr>
        <p:spPr>
          <a:xfrm>
            <a:off x="0" y="1620000"/>
            <a:ext cx="9000000" cy="50076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200" spc="-1" strike="noStrike">
              <a:highlight>
                <a:srgbClr val="ffffff"/>
              </a:highlight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0" y="1620000"/>
            <a:ext cx="9000000" cy="1080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300" spc="-1" strike="noStrike">
              <a:solidFill>
                <a:srgbClr val="dd4100"/>
              </a:solidFill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360000" y="2880000"/>
            <a:ext cx="4567320" cy="772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5155920" y="2880000"/>
            <a:ext cx="4567320" cy="1620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body"/>
          </p:nvPr>
        </p:nvSpPr>
        <p:spPr>
          <a:xfrm>
            <a:off x="360000" y="3726360"/>
            <a:ext cx="4567320" cy="772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0" y="1620000"/>
            <a:ext cx="9000000" cy="1080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300" spc="-1" strike="noStrike">
              <a:solidFill>
                <a:srgbClr val="dd4100"/>
              </a:solidFill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360000" y="2880000"/>
            <a:ext cx="4567320" cy="1620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5155920" y="2880000"/>
            <a:ext cx="4567320" cy="772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5155920" y="3726360"/>
            <a:ext cx="4567320" cy="772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0" y="1620000"/>
            <a:ext cx="9000000" cy="1080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300" spc="-1" strike="noStrike">
              <a:solidFill>
                <a:srgbClr val="dd4100"/>
              </a:solidFill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360000" y="2880000"/>
            <a:ext cx="4567320" cy="772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5155920" y="2880000"/>
            <a:ext cx="4567320" cy="772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26" name="PlaceHolder 4"/>
          <p:cNvSpPr>
            <a:spLocks noGrp="1"/>
          </p:cNvSpPr>
          <p:nvPr>
            <p:ph type="body"/>
          </p:nvPr>
        </p:nvSpPr>
        <p:spPr>
          <a:xfrm>
            <a:off x="360000" y="3726360"/>
            <a:ext cx="9360000" cy="772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CustomShape 1"/>
          <p:cNvSpPr/>
          <p:nvPr/>
        </p:nvSpPr>
        <p:spPr>
          <a:xfrm flipH="1" flipV="1">
            <a:off x="0" y="4500000"/>
            <a:ext cx="10080000" cy="1170000"/>
          </a:xfrm>
          <a:prstGeom prst="flowChartDocument">
            <a:avLst/>
          </a:prstGeom>
          <a:gradFill rotWithShape="0">
            <a:gsLst>
              <a:gs pos="0">
                <a:srgbClr val="77caee"/>
              </a:gs>
              <a:gs pos="100000">
                <a:srgbClr val="009bdd"/>
              </a:gs>
            </a:gsLst>
            <a:lin ang="10800000"/>
          </a:gradFill>
          <a:ln w="18000">
            <a:noFill/>
          </a:ln>
          <a:effectLst>
            <a:outerShdw dist="10800" dir="5400000">
              <a:srgbClr val="009bdd"/>
            </a:outerShdw>
          </a:effectLst>
        </p:spPr>
        <p:style>
          <a:lnRef idx="0"/>
          <a:fillRef idx="0"/>
          <a:effectRef idx="0"/>
          <a:fontRef idx="minor"/>
        </p:style>
      </p:sp>
      <p:sp>
        <p:nvSpPr>
          <p:cNvPr id="1" name="PlaceHolder 2"/>
          <p:cNvSpPr>
            <a:spLocks noGrp="1"/>
          </p:cNvSpPr>
          <p:nvPr>
            <p:ph type="title"/>
          </p:nvPr>
        </p:nvSpPr>
        <p:spPr>
          <a:xfrm>
            <a:off x="0" y="1620000"/>
            <a:ext cx="9000000" cy="1080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r>
              <a:rPr b="0" lang="ja-JP" sz="3300" spc="-1" strike="noStrike">
                <a:solidFill>
                  <a:srgbClr val="dd4100"/>
                </a:solidFill>
                <a:latin typeface="Arial"/>
              </a:rPr>
              <a:t>タイトルテキストの書式を編集するにはクリックします。</a:t>
            </a:r>
            <a:endParaRPr b="0" lang="en-US" sz="3300" spc="-1" strike="noStrike">
              <a:solidFill>
                <a:srgbClr val="dd4100"/>
              </a:solidFill>
              <a:latin typeface="Arial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body"/>
          </p:nvPr>
        </p:nvSpPr>
        <p:spPr>
          <a:xfrm>
            <a:off x="360000" y="2880000"/>
            <a:ext cx="9360000" cy="1620000"/>
          </a:xfrm>
          <a:prstGeom prst="rect">
            <a:avLst/>
          </a:prstGeom>
        </p:spPr>
        <p:txBody>
          <a:bodyPr lIns="0" rIns="0" tIns="0" bIns="0">
            <a:normAutofit fontScale="49000"/>
          </a:bodyPr>
          <a:p>
            <a:pPr marL="432000" indent="-324000">
              <a:spcBef>
                <a:spcPts val="106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2400" spc="-1" strike="noStrike">
                <a:solidFill>
                  <a:srgbClr val="009bdd"/>
                </a:solidFill>
                <a:latin typeface="Arial"/>
              </a:rPr>
              <a:t>アウトラインテキストの書式を編集するにはクリックします。</a:t>
            </a:r>
            <a:endParaRPr b="0" lang="en-US" sz="2400" spc="-1" strike="noStrike">
              <a:solidFill>
                <a:srgbClr val="009bdd"/>
              </a:solidFill>
              <a:latin typeface="Arial"/>
            </a:endParaRPr>
          </a:p>
          <a:p>
            <a:pPr lvl="1" marL="864000" indent="-324000">
              <a:spcBef>
                <a:spcPts val="85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en-US" sz="2100" spc="-1" strike="noStrike">
                <a:solidFill>
                  <a:srgbClr val="009bdd"/>
                </a:solidFill>
                <a:latin typeface="Arial"/>
              </a:rPr>
              <a:t>2</a:t>
            </a:r>
            <a:r>
              <a:rPr b="0" lang="ja-JP" sz="2100" spc="-1" strike="noStrike">
                <a:solidFill>
                  <a:srgbClr val="009bdd"/>
                </a:solidFill>
                <a:latin typeface="Arial"/>
              </a:rPr>
              <a:t>レベル目のアウトライン</a:t>
            </a:r>
            <a:endParaRPr b="0" lang="en-US" sz="2100" spc="-1" strike="noStrike">
              <a:solidFill>
                <a:srgbClr val="009bdd"/>
              </a:solidFill>
              <a:latin typeface="Arial"/>
            </a:endParaRPr>
          </a:p>
          <a:p>
            <a:pPr lvl="2" marL="1296000" indent="-288000">
              <a:spcBef>
                <a:spcPts val="635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9bdd"/>
                </a:solidFill>
                <a:latin typeface="Arial"/>
              </a:rPr>
              <a:t>3</a:t>
            </a:r>
            <a:r>
              <a:rPr b="0" lang="ja-JP" sz="1800" spc="-1" strike="noStrike">
                <a:solidFill>
                  <a:srgbClr val="009bdd"/>
                </a:solidFill>
                <a:latin typeface="Arial"/>
              </a:rPr>
              <a:t>レベル目のアウトライン</a:t>
            </a:r>
            <a:endParaRPr b="0" lang="en-US" sz="1800" spc="-1" strike="noStrike">
              <a:solidFill>
                <a:srgbClr val="009bdd"/>
              </a:solidFill>
              <a:latin typeface="Arial"/>
            </a:endParaRPr>
          </a:p>
          <a:p>
            <a:pPr lvl="3" marL="1728000" indent="-216000">
              <a:spcBef>
                <a:spcPts val="422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en-US" sz="1500" spc="-1" strike="noStrike">
                <a:solidFill>
                  <a:srgbClr val="009bdd"/>
                </a:solidFill>
                <a:latin typeface="Arial"/>
              </a:rPr>
              <a:t>4</a:t>
            </a:r>
            <a:r>
              <a:rPr b="0" lang="ja-JP" sz="1500" spc="-1" strike="noStrike">
                <a:solidFill>
                  <a:srgbClr val="009bdd"/>
                </a:solidFill>
                <a:latin typeface="Arial"/>
              </a:rPr>
              <a:t>レベル目のアウトライン</a:t>
            </a:r>
            <a:endParaRPr b="0" lang="en-US" sz="1500" spc="-1" strike="noStrike">
              <a:solidFill>
                <a:srgbClr val="009bdd"/>
              </a:solidFill>
              <a:latin typeface="Arial"/>
            </a:endParaRPr>
          </a:p>
          <a:p>
            <a:pPr lvl="4" marL="2160000" indent="-216000">
              <a:spcBef>
                <a:spcPts val="21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en-US" sz="1500" spc="-1" strike="noStrike">
                <a:solidFill>
                  <a:srgbClr val="009bdd"/>
                </a:solidFill>
                <a:latin typeface="Arial"/>
              </a:rPr>
              <a:t>5</a:t>
            </a:r>
            <a:r>
              <a:rPr b="0" lang="ja-JP" sz="1500" spc="-1" strike="noStrike">
                <a:solidFill>
                  <a:srgbClr val="009bdd"/>
                </a:solidFill>
                <a:latin typeface="Arial"/>
              </a:rPr>
              <a:t>レベル目のアウトライン</a:t>
            </a:r>
            <a:endParaRPr b="0" lang="en-US" sz="1500" spc="-1" strike="noStrike">
              <a:solidFill>
                <a:srgbClr val="009bdd"/>
              </a:solidFill>
              <a:latin typeface="Arial"/>
            </a:endParaRPr>
          </a:p>
          <a:p>
            <a:pPr lvl="5" marL="2592000" indent="-216000">
              <a:spcBef>
                <a:spcPts val="21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en-US" sz="1500" spc="-1" strike="noStrike">
                <a:solidFill>
                  <a:srgbClr val="009bdd"/>
                </a:solidFill>
                <a:latin typeface="Arial"/>
              </a:rPr>
              <a:t>6</a:t>
            </a:r>
            <a:r>
              <a:rPr b="0" lang="ja-JP" sz="1500" spc="-1" strike="noStrike">
                <a:solidFill>
                  <a:srgbClr val="009bdd"/>
                </a:solidFill>
                <a:latin typeface="Arial"/>
              </a:rPr>
              <a:t>レベル目のアウトライン</a:t>
            </a:r>
            <a:endParaRPr b="0" lang="en-US" sz="1500" spc="-1" strike="noStrike">
              <a:solidFill>
                <a:srgbClr val="009bdd"/>
              </a:solidFill>
              <a:latin typeface="Arial"/>
            </a:endParaRPr>
          </a:p>
          <a:p>
            <a:pPr lvl="6" marL="3024000" indent="-216000">
              <a:spcBef>
                <a:spcPts val="21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en-US" sz="1500" spc="-1" strike="noStrike">
                <a:solidFill>
                  <a:srgbClr val="009bdd"/>
                </a:solidFill>
                <a:latin typeface="Arial"/>
              </a:rPr>
              <a:t>7</a:t>
            </a:r>
            <a:r>
              <a:rPr b="0" lang="ja-JP" sz="1500" spc="-1" strike="noStrike">
                <a:solidFill>
                  <a:srgbClr val="009bdd"/>
                </a:solidFill>
                <a:latin typeface="Arial"/>
              </a:rPr>
              <a:t>レベル目のアウトライン</a:t>
            </a:r>
            <a:endParaRPr b="0" lang="en-US" sz="15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3" name="TextShape 4"/>
          <p:cNvSpPr txBox="1"/>
          <p:nvPr/>
        </p:nvSpPr>
        <p:spPr>
          <a:xfrm>
            <a:off x="360000" y="5220000"/>
            <a:ext cx="2340000" cy="36000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Autofit/>
          </a:bodyPr>
          <a:p>
            <a:r>
              <a:rPr b="0" lang="en-US" sz="1400" spc="-1" strike="noStrike">
                <a:solidFill>
                  <a:srgbClr val="ffffff"/>
                </a:solidFill>
                <a:latin typeface="Arial"/>
              </a:rPr>
              <a:t>&lt;日付/時刻&gt;</a:t>
            </a:r>
            <a:endParaRPr b="0" lang="en-US" sz="1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4" name="TextShape 5"/>
          <p:cNvSpPr txBox="1"/>
          <p:nvPr/>
        </p:nvSpPr>
        <p:spPr>
          <a:xfrm>
            <a:off x="3420000" y="5220000"/>
            <a:ext cx="3240000" cy="36000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Autofit/>
          </a:bodyPr>
          <a:p>
            <a:pPr algn="ctr"/>
            <a:r>
              <a:rPr b="0" lang="en-US" sz="1400" spc="-1" strike="noStrike">
                <a:solidFill>
                  <a:srgbClr val="ffffff"/>
                </a:solidFill>
                <a:latin typeface="Arial"/>
              </a:rPr>
              <a:t>&lt;フッター&gt;</a:t>
            </a:r>
            <a:endParaRPr b="0" lang="en-US" sz="1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5" name="TextShape 6"/>
          <p:cNvSpPr txBox="1"/>
          <p:nvPr/>
        </p:nvSpPr>
        <p:spPr>
          <a:xfrm>
            <a:off x="7380000" y="5220000"/>
            <a:ext cx="2340000" cy="36000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Autofit/>
          </a:bodyPr>
          <a:p>
            <a:pPr algn="r"/>
            <a:fld id="{48F8329A-9258-420B-8B81-DE61AE226826}" type="slidenum">
              <a:rPr b="0" lang="en-US" sz="1400" spc="-1" strike="noStrike">
                <a:solidFill>
                  <a:srgbClr val="ffffff"/>
                </a:solidFill>
                <a:latin typeface="Arial"/>
              </a:rPr>
              <a:t>&lt;番号&gt;</a:t>
            </a:fld>
            <a:endParaRPr b="0" lang="en-US" sz="14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CustomShape 1"/>
          <p:cNvSpPr/>
          <p:nvPr/>
        </p:nvSpPr>
        <p:spPr>
          <a:xfrm>
            <a:off x="0" y="0"/>
            <a:ext cx="10076760" cy="720000"/>
          </a:xfrm>
          <a:prstGeom prst="rect">
            <a:avLst/>
          </a:prstGeom>
          <a:gradFill rotWithShape="0">
            <a:gsLst>
              <a:gs pos="0">
                <a:srgbClr val="77caee"/>
              </a:gs>
              <a:gs pos="100000">
                <a:srgbClr val="009bdd"/>
              </a:gs>
            </a:gsLst>
            <a:lin ang="10800000"/>
          </a:gradFill>
          <a:ln w="18000">
            <a:noFill/>
          </a:ln>
          <a:effectLst>
            <a:outerShdw dist="10800" dir="5400000">
              <a:srgbClr val="009bdd"/>
            </a:outerShdw>
          </a:effectLst>
        </p:spPr>
        <p:style>
          <a:lnRef idx="0"/>
          <a:fillRef idx="0"/>
          <a:effectRef idx="0"/>
          <a:fontRef idx="minor"/>
        </p:style>
      </p:sp>
      <p:sp>
        <p:nvSpPr>
          <p:cNvPr id="43" name="CustomShape 2"/>
          <p:cNvSpPr/>
          <p:nvPr/>
        </p:nvSpPr>
        <p:spPr>
          <a:xfrm>
            <a:off x="3240" y="5040000"/>
            <a:ext cx="10076760" cy="631440"/>
          </a:xfrm>
          <a:prstGeom prst="rect">
            <a:avLst/>
          </a:prstGeom>
          <a:gradFill rotWithShape="0">
            <a:gsLst>
              <a:gs pos="0">
                <a:srgbClr val="77caee"/>
              </a:gs>
              <a:gs pos="100000">
                <a:srgbClr val="009bdd"/>
              </a:gs>
            </a:gsLst>
            <a:lin ang="10800000"/>
          </a:gradFill>
          <a:ln w="18000">
            <a:noFill/>
          </a:ln>
          <a:effectLst>
            <a:outerShdw dist="10800" dir="5400000">
              <a:srgbClr val="009bdd"/>
            </a:outerShdw>
          </a:effectLst>
        </p:spPr>
        <p:style>
          <a:lnRef idx="0"/>
          <a:fillRef idx="0"/>
          <a:effectRef idx="0"/>
          <a:fontRef idx="minor"/>
        </p:style>
      </p:sp>
      <p:sp>
        <p:nvSpPr>
          <p:cNvPr id="44" name="PlaceHolder 3"/>
          <p:cNvSpPr>
            <a:spLocks noGrp="1"/>
          </p:cNvSpPr>
          <p:nvPr>
            <p:ph type="title"/>
          </p:nvPr>
        </p:nvSpPr>
        <p:spPr>
          <a:xfrm>
            <a:off x="360000" y="180000"/>
            <a:ext cx="9360000" cy="4780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r>
              <a:rPr b="0" lang="ja-JP" sz="3300" spc="-1" strike="noStrike">
                <a:solidFill>
                  <a:srgbClr val="ffffff"/>
                </a:solidFill>
                <a:latin typeface="Arial"/>
              </a:rPr>
              <a:t>タイトルテキストの書式を編集するにはクリックします。</a:t>
            </a:r>
            <a:endParaRPr b="0" lang="en-US" sz="33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45" name="PlaceHolder 4"/>
          <p:cNvSpPr>
            <a:spLocks noGrp="1"/>
          </p:cNvSpPr>
          <p:nvPr>
            <p:ph type="body"/>
          </p:nvPr>
        </p:nvSpPr>
        <p:spPr>
          <a:xfrm>
            <a:off x="360000" y="1080000"/>
            <a:ext cx="9360000" cy="360000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pPr marL="432000" indent="-324000">
              <a:spcBef>
                <a:spcPts val="106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2400" spc="-1" strike="noStrike">
                <a:solidFill>
                  <a:srgbClr val="009bdd"/>
                </a:solidFill>
                <a:latin typeface="Arial"/>
              </a:rPr>
              <a:t>アウトラインテキストの書式を編集するにはクリックします。</a:t>
            </a:r>
            <a:endParaRPr b="0" lang="en-US" sz="2400" spc="-1" strike="noStrike">
              <a:solidFill>
                <a:srgbClr val="009bdd"/>
              </a:solidFill>
              <a:latin typeface="Arial"/>
            </a:endParaRPr>
          </a:p>
          <a:p>
            <a:pPr lvl="1" marL="864000" indent="-324000">
              <a:spcBef>
                <a:spcPts val="85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en-US" sz="2100" spc="-1" strike="noStrike">
                <a:solidFill>
                  <a:srgbClr val="009bdd"/>
                </a:solidFill>
                <a:latin typeface="Arial"/>
              </a:rPr>
              <a:t>2</a:t>
            </a:r>
            <a:r>
              <a:rPr b="0" lang="ja-JP" sz="2100" spc="-1" strike="noStrike">
                <a:solidFill>
                  <a:srgbClr val="009bdd"/>
                </a:solidFill>
                <a:latin typeface="Arial"/>
              </a:rPr>
              <a:t>レベル目のアウトライン</a:t>
            </a:r>
            <a:endParaRPr b="0" lang="en-US" sz="2100" spc="-1" strike="noStrike">
              <a:solidFill>
                <a:srgbClr val="009bdd"/>
              </a:solidFill>
              <a:latin typeface="Arial"/>
            </a:endParaRPr>
          </a:p>
          <a:p>
            <a:pPr lvl="2" marL="1296000" indent="-288000">
              <a:spcBef>
                <a:spcPts val="635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9bdd"/>
                </a:solidFill>
                <a:latin typeface="Arial"/>
              </a:rPr>
              <a:t>3</a:t>
            </a:r>
            <a:r>
              <a:rPr b="0" lang="ja-JP" sz="1800" spc="-1" strike="noStrike">
                <a:solidFill>
                  <a:srgbClr val="009bdd"/>
                </a:solidFill>
                <a:latin typeface="Arial"/>
              </a:rPr>
              <a:t>レベル目のアウトライン</a:t>
            </a:r>
            <a:endParaRPr b="0" lang="en-US" sz="1800" spc="-1" strike="noStrike">
              <a:solidFill>
                <a:srgbClr val="009bdd"/>
              </a:solidFill>
              <a:latin typeface="Arial"/>
            </a:endParaRPr>
          </a:p>
          <a:p>
            <a:pPr lvl="3" marL="1728000" indent="-216000">
              <a:spcBef>
                <a:spcPts val="422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en-US" sz="1500" spc="-1" strike="noStrike">
                <a:solidFill>
                  <a:srgbClr val="009bdd"/>
                </a:solidFill>
                <a:latin typeface="Arial"/>
              </a:rPr>
              <a:t>4</a:t>
            </a:r>
            <a:r>
              <a:rPr b="0" lang="ja-JP" sz="1500" spc="-1" strike="noStrike">
                <a:solidFill>
                  <a:srgbClr val="009bdd"/>
                </a:solidFill>
                <a:latin typeface="Arial"/>
              </a:rPr>
              <a:t>レベル目のアウトライン</a:t>
            </a:r>
            <a:endParaRPr b="0" lang="en-US" sz="1500" spc="-1" strike="noStrike">
              <a:solidFill>
                <a:srgbClr val="009bdd"/>
              </a:solidFill>
              <a:latin typeface="Arial"/>
            </a:endParaRPr>
          </a:p>
          <a:p>
            <a:pPr lvl="4" marL="2160000" indent="-216000">
              <a:spcBef>
                <a:spcPts val="21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en-US" sz="1500" spc="-1" strike="noStrike">
                <a:solidFill>
                  <a:srgbClr val="009bdd"/>
                </a:solidFill>
                <a:latin typeface="Arial"/>
              </a:rPr>
              <a:t>5</a:t>
            </a:r>
            <a:r>
              <a:rPr b="0" lang="ja-JP" sz="1500" spc="-1" strike="noStrike">
                <a:solidFill>
                  <a:srgbClr val="009bdd"/>
                </a:solidFill>
                <a:latin typeface="Arial"/>
              </a:rPr>
              <a:t>レベル目のアウトライン</a:t>
            </a:r>
            <a:endParaRPr b="0" lang="en-US" sz="1500" spc="-1" strike="noStrike">
              <a:solidFill>
                <a:srgbClr val="009bdd"/>
              </a:solidFill>
              <a:latin typeface="Arial"/>
            </a:endParaRPr>
          </a:p>
          <a:p>
            <a:pPr lvl="5" marL="2592000" indent="-216000">
              <a:spcBef>
                <a:spcPts val="21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en-US" sz="1500" spc="-1" strike="noStrike">
                <a:solidFill>
                  <a:srgbClr val="009bdd"/>
                </a:solidFill>
                <a:latin typeface="Arial"/>
              </a:rPr>
              <a:t>6</a:t>
            </a:r>
            <a:r>
              <a:rPr b="0" lang="ja-JP" sz="1500" spc="-1" strike="noStrike">
                <a:solidFill>
                  <a:srgbClr val="009bdd"/>
                </a:solidFill>
                <a:latin typeface="Arial"/>
              </a:rPr>
              <a:t>レベル目のアウトライン</a:t>
            </a:r>
            <a:endParaRPr b="0" lang="en-US" sz="1500" spc="-1" strike="noStrike">
              <a:solidFill>
                <a:srgbClr val="009bdd"/>
              </a:solidFill>
              <a:latin typeface="Arial"/>
            </a:endParaRPr>
          </a:p>
          <a:p>
            <a:pPr lvl="6" marL="3024000" indent="-216000">
              <a:spcBef>
                <a:spcPts val="21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en-US" sz="1500" spc="-1" strike="noStrike">
                <a:solidFill>
                  <a:srgbClr val="009bdd"/>
                </a:solidFill>
                <a:latin typeface="Arial"/>
              </a:rPr>
              <a:t>7</a:t>
            </a:r>
            <a:r>
              <a:rPr b="0" lang="ja-JP" sz="1500" spc="-1" strike="noStrike">
                <a:solidFill>
                  <a:srgbClr val="009bdd"/>
                </a:solidFill>
                <a:latin typeface="Arial"/>
              </a:rPr>
              <a:t>レベル目のアウトライン</a:t>
            </a:r>
            <a:endParaRPr b="0" lang="en-US" sz="15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46" name="PlaceHolder 5"/>
          <p:cNvSpPr>
            <a:spLocks noGrp="1"/>
          </p:cNvSpPr>
          <p:nvPr>
            <p:ph type="dt"/>
          </p:nvPr>
        </p:nvSpPr>
        <p:spPr>
          <a:xfrm>
            <a:off x="360000" y="5220000"/>
            <a:ext cx="2340000" cy="36000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r>
              <a:rPr b="0" lang="en-US" sz="1400" spc="-1" strike="noStrike">
                <a:solidFill>
                  <a:srgbClr val="ffffff"/>
                </a:solidFill>
                <a:latin typeface="Arial"/>
              </a:rPr>
              <a:t>&lt;日付/時刻&gt;</a:t>
            </a:r>
            <a:endParaRPr b="0" lang="en-US" sz="1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47" name="PlaceHolder 6"/>
          <p:cNvSpPr>
            <a:spLocks noGrp="1"/>
          </p:cNvSpPr>
          <p:nvPr>
            <p:ph type="ftr"/>
          </p:nvPr>
        </p:nvSpPr>
        <p:spPr>
          <a:xfrm>
            <a:off x="3420000" y="5220000"/>
            <a:ext cx="3240000" cy="36000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pPr algn="ctr"/>
            <a:r>
              <a:rPr b="0" lang="en-US" sz="1400" spc="-1" strike="noStrike">
                <a:solidFill>
                  <a:srgbClr val="ffffff"/>
                </a:solidFill>
                <a:latin typeface="Arial"/>
              </a:rPr>
              <a:t>&lt;フッター&gt;</a:t>
            </a:r>
            <a:endParaRPr b="0" lang="en-US" sz="1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48" name="PlaceHolder 7"/>
          <p:cNvSpPr>
            <a:spLocks noGrp="1"/>
          </p:cNvSpPr>
          <p:nvPr>
            <p:ph type="sldNum"/>
          </p:nvPr>
        </p:nvSpPr>
        <p:spPr>
          <a:xfrm>
            <a:off x="7380000" y="5220000"/>
            <a:ext cx="2340000" cy="36000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pPr algn="r"/>
            <a:fld id="{B6C6678D-A094-42B6-838F-D8132EEFDE62}" type="slidenum">
              <a:rPr b="0" lang="en-US" sz="1400" spc="-1" strike="noStrike">
                <a:solidFill>
                  <a:srgbClr val="ffffff"/>
                </a:solidFill>
                <a:latin typeface="Arial"/>
              </a:rPr>
              <a:t>&lt;番号&gt;</a:t>
            </a:fld>
            <a:endParaRPr b="0" lang="en-US" sz="14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TextShape 1"/>
          <p:cNvSpPr txBox="1"/>
          <p:nvPr/>
        </p:nvSpPr>
        <p:spPr>
          <a:xfrm>
            <a:off x="0" y="1620000"/>
            <a:ext cx="9000000" cy="108000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>
            <a:noAutofit/>
          </a:bodyPr>
          <a:p>
            <a:pPr algn="ctr"/>
            <a:r>
              <a:rPr b="0" lang="en-US" sz="3300" spc="-1" strike="noStrike">
                <a:solidFill>
                  <a:srgbClr val="dd4100"/>
                </a:solidFill>
                <a:latin typeface="Arial"/>
              </a:rPr>
              <a:t>	</a:t>
            </a:r>
            <a:r>
              <a:rPr b="0" lang="ja-JP" sz="3300" spc="-1" strike="noStrike">
                <a:solidFill>
                  <a:srgbClr val="dd4100"/>
                </a:solidFill>
                <a:latin typeface="Arial"/>
              </a:rPr>
              <a:t>報告会アジェンダ</a:t>
            </a:r>
            <a:endParaRPr b="0" lang="en-US" sz="3300" spc="-1" strike="noStrike">
              <a:solidFill>
                <a:srgbClr val="dd41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TextShape 1"/>
          <p:cNvSpPr txBox="1"/>
          <p:nvPr/>
        </p:nvSpPr>
        <p:spPr>
          <a:xfrm>
            <a:off x="360000" y="104400"/>
            <a:ext cx="9360000" cy="62964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>
            <a:noAutofit/>
          </a:bodyPr>
          <a:p>
            <a:pPr algn="ctr"/>
            <a:r>
              <a:rPr b="1" lang="en-US" sz="3300" spc="-1" strike="noStrike">
                <a:solidFill>
                  <a:srgbClr val="342a06"/>
                </a:solidFill>
                <a:latin typeface="メイリオ"/>
                <a:ea typeface="メイリオ"/>
              </a:rPr>
              <a:t>	</a:t>
            </a:r>
            <a:r>
              <a:rPr b="1" lang="ja-JP" sz="3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アジェンダ</a:t>
            </a:r>
            <a:endParaRPr b="0" lang="en-US" sz="33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87" name="TextShape 2"/>
          <p:cNvSpPr txBox="1"/>
          <p:nvPr/>
        </p:nvSpPr>
        <p:spPr>
          <a:xfrm>
            <a:off x="180000" y="900000"/>
            <a:ext cx="9360000" cy="360000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Autofit/>
          </a:bodyPr>
          <a:p>
            <a:pPr marL="432000" indent="-324000">
              <a:spcBef>
                <a:spcPts val="3118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1" lang="en-US" sz="2400" spc="-1" strike="noStrike">
                <a:solidFill>
                  <a:srgbClr val="342a06"/>
                </a:solidFill>
                <a:latin typeface="メイリオ"/>
                <a:ea typeface="メイリオ"/>
              </a:rPr>
              <a:t>① </a:t>
            </a:r>
            <a:r>
              <a:rPr b="1" lang="ja-JP" sz="2400" spc="-1" strike="noStrike">
                <a:solidFill>
                  <a:srgbClr val="342a06"/>
                </a:solidFill>
                <a:latin typeface="メイリオ"/>
                <a:ea typeface="メイリオ"/>
              </a:rPr>
              <a:t>病気、入院についての報告</a:t>
            </a:r>
            <a:endParaRPr b="0" lang="en-US" sz="24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3118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1" lang="en-US" sz="2400" spc="-1" strike="noStrike">
                <a:solidFill>
                  <a:srgbClr val="342a06"/>
                </a:solidFill>
                <a:latin typeface="メイリオ"/>
                <a:ea typeface="メイリオ"/>
              </a:rPr>
              <a:t>② </a:t>
            </a:r>
            <a:r>
              <a:rPr b="1" lang="ja-JP" sz="2400" spc="-1" strike="noStrike">
                <a:solidFill>
                  <a:srgbClr val="342a06"/>
                </a:solidFill>
                <a:latin typeface="メイリオ"/>
                <a:ea typeface="メイリオ"/>
              </a:rPr>
              <a:t>今後の治療と仕事の件含めた、『こうです』の報告、検討。</a:t>
            </a:r>
            <a:endParaRPr b="0" lang="en-US" sz="24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3118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1" lang="en-US" sz="2400" spc="-1" strike="noStrike">
                <a:solidFill>
                  <a:srgbClr val="342a06"/>
                </a:solidFill>
                <a:latin typeface="メイリオ"/>
                <a:ea typeface="メイリオ"/>
              </a:rPr>
              <a:t>③ </a:t>
            </a:r>
            <a:r>
              <a:rPr b="1" lang="ja-JP" sz="2400" spc="-1" strike="noStrike">
                <a:solidFill>
                  <a:srgbClr val="342a06"/>
                </a:solidFill>
                <a:latin typeface="メイリオ"/>
                <a:ea typeface="メイリオ"/>
              </a:rPr>
              <a:t>もう少し広いテーマで、人生相談、雑談、計画。　　　　　　（重たくないやつです）</a:t>
            </a:r>
            <a:endParaRPr b="0" lang="en-US" sz="24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3118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1" lang="en-US" sz="2400" spc="-1" strike="noStrike">
                <a:solidFill>
                  <a:srgbClr val="342a06"/>
                </a:solidFill>
                <a:latin typeface="メイリオ"/>
                <a:ea typeface="メイリオ"/>
              </a:rPr>
              <a:t> ④ </a:t>
            </a:r>
            <a:r>
              <a:rPr b="1" lang="ja-JP" sz="2400" spc="-1" strike="noStrike">
                <a:solidFill>
                  <a:srgbClr val="342a06"/>
                </a:solidFill>
                <a:latin typeface="メイリオ"/>
                <a:ea typeface="メイリオ"/>
              </a:rPr>
              <a:t>今、抱えている様々な問題に対する報告や相談。</a:t>
            </a:r>
            <a:endParaRPr b="0" lang="en-US" sz="24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3118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7" dur="indefinite" restart="never" nodeType="tmRoot">
          <p:childTnLst>
            <p:seq>
              <p:cTn id="8" dur="indefinite" nodeType="mainSeq">
                <p:childTnLst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TextShape 1"/>
          <p:cNvSpPr txBox="1"/>
          <p:nvPr/>
        </p:nvSpPr>
        <p:spPr>
          <a:xfrm>
            <a:off x="360000" y="104400"/>
            <a:ext cx="9360000" cy="62964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>
            <a:noAutofit/>
          </a:bodyPr>
          <a:p>
            <a:pPr algn="ctr"/>
            <a:r>
              <a:rPr b="1" lang="ja-JP" sz="3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タイムテーブル　ー　１</a:t>
            </a:r>
            <a:endParaRPr b="0" lang="en-US" sz="33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89" name="TextShape 2"/>
          <p:cNvSpPr txBox="1"/>
          <p:nvPr/>
        </p:nvSpPr>
        <p:spPr>
          <a:xfrm>
            <a:off x="0" y="722520"/>
            <a:ext cx="9360000" cy="431748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Autofit/>
          </a:bodyPr>
          <a:p>
            <a:pPr marL="432000" indent="-324000">
              <a:spcBef>
                <a:spcPts val="106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342a06"/>
                </a:solidFill>
                <a:latin typeface="Arial"/>
              </a:rPr>
              <a:t>  </a:t>
            </a:r>
            <a:r>
              <a:rPr b="0" lang="ja-JP" sz="2000" spc="-1" strike="noStrike">
                <a:solidFill>
                  <a:srgbClr val="342a06"/>
                </a:solidFill>
                <a:latin typeface="Arial"/>
              </a:rPr>
              <a:t>＜前半＞</a:t>
            </a:r>
            <a:endParaRPr b="0" lang="en-US" sz="20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106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2000" spc="-1" strike="noStrike">
                <a:solidFill>
                  <a:srgbClr val="342a06"/>
                </a:solidFill>
                <a:latin typeface="Arial"/>
              </a:rPr>
              <a:t>　　病気関連報告　（パワポ）　　１０分</a:t>
            </a:r>
            <a:endParaRPr b="0" lang="en-US" sz="20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106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2000" spc="-1" strike="noStrike">
                <a:solidFill>
                  <a:srgbClr val="342a06"/>
                </a:solidFill>
                <a:latin typeface="Arial"/>
              </a:rPr>
              <a:t>　　　予定成果物：無し</a:t>
            </a:r>
            <a:endParaRPr b="0" lang="en-US" sz="20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106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2000" spc="-1" strike="noStrike">
                <a:solidFill>
                  <a:srgbClr val="342a06"/>
                </a:solidFill>
                <a:latin typeface="Arial"/>
              </a:rPr>
              <a:t>　</a:t>
            </a:r>
            <a:endParaRPr b="0" lang="en-US" sz="20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106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2000" spc="-1" strike="noStrike">
                <a:solidFill>
                  <a:srgbClr val="342a06"/>
                </a:solidFill>
                <a:latin typeface="Arial"/>
              </a:rPr>
              <a:t>　　今後の仕事　　（パワポ＋検討）　１０分　＋　３０分</a:t>
            </a:r>
            <a:endParaRPr b="0" lang="en-US" sz="20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106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2000" spc="-1" strike="noStrike">
                <a:solidFill>
                  <a:srgbClr val="342a06"/>
                </a:solidFill>
                <a:latin typeface="Arial"/>
              </a:rPr>
              <a:t>　　　予定成果物：具体的な今後の仕事についての合意</a:t>
            </a:r>
            <a:endParaRPr b="0" lang="en-US" sz="20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106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2000" spc="-1" strike="noStrike">
                <a:solidFill>
                  <a:srgbClr val="342a06"/>
                </a:solidFill>
                <a:latin typeface="Arial"/>
              </a:rPr>
              <a:t>　　　　　　　　　スケジュール仮決め</a:t>
            </a:r>
            <a:endParaRPr b="0" lang="en-US" sz="20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106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2400" spc="-1" strike="noStrike">
                <a:solidFill>
                  <a:srgbClr val="342a06"/>
                </a:solidFill>
                <a:latin typeface="Arial"/>
              </a:rPr>
              <a:t>　</a:t>
            </a:r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25" dur="indefinite" restart="never" nodeType="tmRoot">
          <p:childTnLst>
            <p:seq>
              <p:cTn id="26" dur="indefinite" nodeType="mainSeq">
                <p:childTnLst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Shape 1"/>
          <p:cNvSpPr txBox="1"/>
          <p:nvPr/>
        </p:nvSpPr>
        <p:spPr>
          <a:xfrm>
            <a:off x="360000" y="104400"/>
            <a:ext cx="9360000" cy="62964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>
            <a:noAutofit/>
          </a:bodyPr>
          <a:p>
            <a:pPr algn="ctr"/>
            <a:r>
              <a:rPr b="1" lang="ja-JP" sz="3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タイムテーブル　ー　２</a:t>
            </a:r>
            <a:endParaRPr b="0" lang="en-US" sz="33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91" name="TextShape 2"/>
          <p:cNvSpPr txBox="1"/>
          <p:nvPr/>
        </p:nvSpPr>
        <p:spPr>
          <a:xfrm>
            <a:off x="0" y="722520"/>
            <a:ext cx="9360000" cy="449748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Autofit/>
          </a:bodyPr>
          <a:p>
            <a:pPr marL="432000" indent="-324000">
              <a:spcBef>
                <a:spcPts val="106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342a06"/>
                </a:solidFill>
                <a:latin typeface="Arial"/>
              </a:rPr>
              <a:t>  </a:t>
            </a:r>
            <a:r>
              <a:rPr b="0" lang="ja-JP" sz="2000" spc="-1" strike="noStrike">
                <a:solidFill>
                  <a:srgbClr val="342a06"/>
                </a:solidFill>
                <a:latin typeface="Arial"/>
              </a:rPr>
              <a:t>＜後半＞</a:t>
            </a:r>
            <a:endParaRPr b="0" lang="en-US" sz="20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106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2000" spc="-1" strike="noStrike">
                <a:solidFill>
                  <a:srgbClr val="342a06"/>
                </a:solidFill>
                <a:latin typeface="Arial"/>
              </a:rPr>
              <a:t>　　テーマ別の会話、相談、雑談。（テーマルーレット＋パワポ）　１２０分</a:t>
            </a:r>
            <a:endParaRPr b="0" lang="en-US" sz="20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106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2000" spc="-1" strike="noStrike">
                <a:solidFill>
                  <a:srgbClr val="342a06"/>
                </a:solidFill>
                <a:latin typeface="Arial"/>
              </a:rPr>
              <a:t>　　　※１テーマにつき、１５分～２０分程度</a:t>
            </a:r>
            <a:endParaRPr b="0" lang="en-US" sz="20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106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2000" spc="-1" strike="noStrike">
                <a:solidFill>
                  <a:srgbClr val="342a06"/>
                </a:solidFill>
                <a:latin typeface="Arial"/>
              </a:rPr>
              <a:t>　　　※テーマは、４０個ほどあり。</a:t>
            </a:r>
            <a:endParaRPr b="0" lang="en-US" sz="20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106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2000" spc="-1" strike="noStrike">
                <a:solidFill>
                  <a:srgbClr val="342a06"/>
                </a:solidFill>
                <a:latin typeface="Arial"/>
              </a:rPr>
              <a:t>　　　※テーマ毎に、</a:t>
            </a:r>
            <a:r>
              <a:rPr b="0" lang="en-US" sz="2000" spc="-1" strike="noStrike">
                <a:solidFill>
                  <a:srgbClr val="342a06"/>
                </a:solidFill>
                <a:latin typeface="Arial"/>
              </a:rPr>
              <a:t>N</a:t>
            </a:r>
            <a:r>
              <a:rPr b="0" lang="ja-JP" sz="2000" spc="-1" strike="noStrike">
                <a:solidFill>
                  <a:srgbClr val="342a06"/>
                </a:solidFill>
                <a:latin typeface="Arial"/>
              </a:rPr>
              <a:t>村は、パワポ作成済。</a:t>
            </a:r>
            <a:endParaRPr b="0" lang="en-US" sz="20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106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2000" spc="-1" strike="noStrike">
                <a:solidFill>
                  <a:srgbClr val="342a06"/>
                </a:solidFill>
                <a:latin typeface="Arial"/>
              </a:rPr>
              <a:t>　　　　予定成果物：　良いと思えば、本企画そのものや、会話の中で出た</a:t>
            </a:r>
            <a:endParaRPr b="0" lang="en-US" sz="20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106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2000" spc="-1" strike="noStrike">
                <a:solidFill>
                  <a:srgbClr val="342a06"/>
                </a:solidFill>
                <a:latin typeface="Arial"/>
              </a:rPr>
              <a:t>　　　　　　　　　　　意見や、考え方、具体的な方法を展開</a:t>
            </a:r>
            <a:endParaRPr b="0" lang="en-US" sz="20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106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2000" spc="-1" strike="noStrike">
                <a:solidFill>
                  <a:srgbClr val="342a06"/>
                </a:solidFill>
                <a:latin typeface="Arial"/>
              </a:rPr>
              <a:t>　　　　　　　　　　　何かしらのプラス</a:t>
            </a:r>
            <a:endParaRPr b="0" lang="en-US" sz="2000" spc="-1" strike="noStrike">
              <a:solidFill>
                <a:srgbClr val="009bdd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59" dur="indefinite" restart="never" nodeType="tmRoot">
          <p:childTnLst>
            <p:seq>
              <p:cTn id="60" dur="indefinite" nodeType="mainSeq">
                <p:childTnLst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TextShape 1"/>
          <p:cNvSpPr txBox="1"/>
          <p:nvPr/>
        </p:nvSpPr>
        <p:spPr>
          <a:xfrm>
            <a:off x="360000" y="104400"/>
            <a:ext cx="9360000" cy="62964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>
            <a:noAutofit/>
          </a:bodyPr>
          <a:p>
            <a:pPr algn="ctr"/>
            <a:r>
              <a:rPr b="1" lang="ja-JP" sz="3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タイムテーブル　ー　３</a:t>
            </a:r>
            <a:endParaRPr b="0" lang="en-US" sz="33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93" name="TextShape 2"/>
          <p:cNvSpPr txBox="1"/>
          <p:nvPr/>
        </p:nvSpPr>
        <p:spPr>
          <a:xfrm>
            <a:off x="0" y="722520"/>
            <a:ext cx="9360000" cy="431748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Autofit/>
          </a:bodyPr>
          <a:p>
            <a:pPr marL="432000" indent="-324000">
              <a:spcBef>
                <a:spcPts val="106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342a06"/>
                </a:solidFill>
                <a:latin typeface="Arial"/>
              </a:rPr>
              <a:t>  </a:t>
            </a:r>
            <a:r>
              <a:rPr b="0" lang="ja-JP" sz="2000" spc="-1" strike="noStrike">
                <a:solidFill>
                  <a:srgbClr val="342a06"/>
                </a:solidFill>
                <a:latin typeface="Arial"/>
              </a:rPr>
              <a:t>＜終盤＞</a:t>
            </a:r>
            <a:endParaRPr b="0" lang="en-US" sz="20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106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2000" spc="-1" strike="noStrike">
                <a:solidFill>
                  <a:srgbClr val="342a06"/>
                </a:solidFill>
                <a:latin typeface="Arial"/>
              </a:rPr>
              <a:t>　</a:t>
            </a:r>
            <a:r>
              <a:rPr b="1" lang="ja-JP" sz="2000" spc="-1" strike="noStrike">
                <a:solidFill>
                  <a:srgbClr val="342a06"/>
                </a:solidFill>
                <a:latin typeface="メイリオ"/>
                <a:ea typeface="メイリオ"/>
              </a:rPr>
              <a:t>今、抱えている様々な問題に対する報告や相談（パワポ＋会話）３０分</a:t>
            </a:r>
            <a:endParaRPr b="0" lang="en-US" sz="20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106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1" lang="ja-JP" sz="20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　※カット予定あり</a:t>
            </a:r>
            <a:endParaRPr b="0" lang="en-US" sz="20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106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1" lang="ja-JP" sz="20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　※ここまでに、自己解決の可能性あり。</a:t>
            </a:r>
            <a:endParaRPr b="0" lang="en-US" sz="20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106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1" lang="ja-JP" sz="20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　※ほぼ、『お前の中で処理せーや』な問題につき、人の時間を奪うのは、はばかられる。</a:t>
            </a:r>
            <a:r>
              <a:rPr b="0" lang="ja-JP" sz="2000" spc="-1" strike="noStrike">
                <a:solidFill>
                  <a:srgbClr val="342a06"/>
                </a:solidFill>
                <a:latin typeface="Arial"/>
              </a:rPr>
              <a:t>　　　</a:t>
            </a:r>
            <a:endParaRPr b="0" lang="en-US" sz="2000" spc="-1" strike="noStrike">
              <a:solidFill>
                <a:srgbClr val="009bdd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93" dur="indefinite" restart="never" nodeType="tmRoot">
          <p:childTnLst>
            <p:seq>
              <p:cTn id="94" dur="indefinite" nodeType="mainSeq">
                <p:childTnLst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TextShape 1"/>
          <p:cNvSpPr txBox="1"/>
          <p:nvPr/>
        </p:nvSpPr>
        <p:spPr>
          <a:xfrm>
            <a:off x="360000" y="900720"/>
            <a:ext cx="9000000" cy="359928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>
            <a:noAutofit/>
          </a:bodyPr>
          <a:p>
            <a:pPr algn="ctr"/>
            <a:r>
              <a:rPr b="1" lang="en-US" sz="3300" spc="-1" strike="noStrike">
                <a:solidFill>
                  <a:srgbClr val="342a06"/>
                </a:solidFill>
                <a:latin typeface="メイリオ"/>
                <a:ea typeface="メイリオ"/>
              </a:rPr>
              <a:t>	</a:t>
            </a:r>
            <a:r>
              <a:rPr b="1" lang="ja-JP" sz="3300" spc="-1" strike="noStrike">
                <a:solidFill>
                  <a:srgbClr val="342a06"/>
                </a:solidFill>
                <a:latin typeface="メイリオ"/>
                <a:ea typeface="メイリオ"/>
              </a:rPr>
              <a:t>報告会アジェンダ</a:t>
            </a:r>
            <a:br/>
            <a:br/>
            <a:br/>
            <a:r>
              <a:rPr b="0" lang="ja-JP" sz="2000" spc="-1" strike="noStrike">
                <a:solidFill>
                  <a:srgbClr val="000000"/>
                </a:solidFill>
                <a:latin typeface="Arial"/>
              </a:rPr>
              <a:t>おわり</a:t>
            </a:r>
            <a:endParaRPr b="0" lang="en-US" sz="2000" spc="-1" strike="noStrike">
              <a:solidFill>
                <a:srgbClr val="dd41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91</TotalTime>
  <Application>LibreOffice/6.4.6.2$Linux_X86_64 LibreOffice_project/40$Build-2</Applicat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2021-07-24T05:53:39Z</dcterms:created>
  <dc:creator/>
  <dc:description/>
  <dc:language>ja-JP</dc:language>
  <cp:lastModifiedBy/>
  <dcterms:modified xsi:type="dcterms:W3CDTF">2021-08-10T23:19:50Z</dcterms:modified>
  <cp:revision>19</cp:revision>
  <dc:subject/>
  <dc:title>Blue Curve</dc:title>
</cp:coreProperties>
</file>